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fntdata" ContentType="application/x-fontdata"/>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theme/themeOverride1.xml" ContentType="application/vnd.openxmlformats-officedocument.themeOverr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55" r:id="rId1"/>
    <p:sldMasterId id="2147483657" r:id="rId2"/>
    <p:sldMasterId id="2147483688" r:id="rId3"/>
    <p:sldMasterId id="2147483690" r:id="rId4"/>
    <p:sldMasterId id="2147483692" r:id="rId5"/>
  </p:sldMasterIdLst>
  <p:notesMasterIdLst>
    <p:notesMasterId r:id="rId37"/>
  </p:notesMasterIdLst>
  <p:handoutMasterIdLst>
    <p:handoutMasterId r:id="rId38"/>
  </p:handoutMasterIdLst>
  <p:sldIdLst>
    <p:sldId id="257" r:id="rId6"/>
    <p:sldId id="259" r:id="rId7"/>
    <p:sldId id="260" r:id="rId8"/>
    <p:sldId id="258" r:id="rId9"/>
    <p:sldId id="261" r:id="rId10"/>
    <p:sldId id="262" r:id="rId11"/>
    <p:sldId id="264" r:id="rId12"/>
    <p:sldId id="263" r:id="rId13"/>
    <p:sldId id="265" r:id="rId14"/>
    <p:sldId id="266" r:id="rId15"/>
    <p:sldId id="267" r:id="rId16"/>
    <p:sldId id="268" r:id="rId17"/>
    <p:sldId id="269" r:id="rId18"/>
    <p:sldId id="270" r:id="rId19"/>
    <p:sldId id="271" r:id="rId20"/>
    <p:sldId id="272" r:id="rId21"/>
    <p:sldId id="273" r:id="rId22"/>
    <p:sldId id="274" r:id="rId23"/>
    <p:sldId id="275" r:id="rId24"/>
    <p:sldId id="277" r:id="rId25"/>
    <p:sldId id="276" r:id="rId26"/>
    <p:sldId id="278" r:id="rId27"/>
    <p:sldId id="279" r:id="rId28"/>
    <p:sldId id="280" r:id="rId29"/>
    <p:sldId id="281" r:id="rId30"/>
    <p:sldId id="282" r:id="rId31"/>
    <p:sldId id="283" r:id="rId32"/>
    <p:sldId id="285" r:id="rId33"/>
    <p:sldId id="284" r:id="rId34"/>
    <p:sldId id="287" r:id="rId35"/>
    <p:sldId id="288" r:id="rId36"/>
  </p:sldIdLst>
  <p:sldSz cx="9144000" cy="6858000" type="screen4x3"/>
  <p:notesSz cx="9064625" cy="6858000"/>
  <p:embeddedFontLst>
    <p:embeddedFont>
      <p:font typeface="Gill Sans Ultra Bold" panose="020B0A02020104020203" pitchFamily="34" charset="0"/>
      <p:regular r:id="rId39"/>
    </p:embeddedFont>
    <p:embeddedFont>
      <p:font typeface="Aharoni" panose="02010803020104030203" pitchFamily="2" charset="-79"/>
      <p:bold r:id="rId40"/>
    </p:embeddedFont>
    <p:embeddedFont>
      <p:font typeface="Calibri" panose="020F0502020204030204" pitchFamily="34" charset="0"/>
      <p:regular r:id="rId41"/>
      <p:bold r:id="rId42"/>
      <p:italic r:id="rId43"/>
      <p:boldItalic r:id="rId44"/>
    </p:embeddedFont>
    <p:embeddedFont>
      <p:font typeface="Berlin Sans FB Demi" panose="020E0802020502020306" pitchFamily="34" charset="0"/>
      <p:bold r:id="rId45"/>
    </p:embeddedFont>
    <p:embeddedFont>
      <p:font typeface="Impact" panose="020B0806030902050204" pitchFamily="34" charset="0"/>
      <p:regular r:id="rId46"/>
    </p:embeddedFont>
    <p:embeddedFont>
      <p:font typeface="Arial Rounded MT Bold" panose="020F0704030504030204" pitchFamily="34" charset="0"/>
      <p:regular r:id="rId47"/>
    </p:embeddedFont>
    <p:embeddedFont>
      <p:font typeface="Arial Black" panose="020B0A04020102020204" pitchFamily="34" charset="0"/>
      <p:bold r:id="rId48"/>
    </p:embeddedFont>
  </p:embeddedFontLst>
  <p:photoAlbum/>
  <p:defaultTex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00"/>
    <a:srgbClr val="FF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542" autoAdjust="0"/>
    <p:restoredTop sz="85946" autoAdjust="0"/>
  </p:normalViewPr>
  <p:slideViewPr>
    <p:cSldViewPr>
      <p:cViewPr varScale="1">
        <p:scale>
          <a:sx n="62" d="100"/>
          <a:sy n="62" d="100"/>
        </p:scale>
        <p:origin x="-894" y="-78"/>
      </p:cViewPr>
      <p:guideLst>
        <p:guide orient="horz" pos="2160"/>
        <p:guide pos="2880"/>
      </p:guideLst>
    </p:cSldViewPr>
  </p:slideViewPr>
  <p:notesTextViewPr>
    <p:cViewPr>
      <p:scale>
        <a:sx n="100" d="100"/>
        <a:sy n="100" d="100"/>
      </p:scale>
      <p:origin x="0" y="0"/>
    </p:cViewPr>
  </p:notesTextViewPr>
  <p:notesViewPr>
    <p:cSldViewPr>
      <p:cViewPr varScale="1">
        <p:scale>
          <a:sx n="53" d="100"/>
          <a:sy n="53" d="100"/>
        </p:scale>
        <p:origin x="-1818" y="-90"/>
      </p:cViewPr>
      <p:guideLst>
        <p:guide orient="horz" pos="2160"/>
        <p:guide pos="2855"/>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font" Target="fonts/font1.fntdata"/><Relationship Id="rId3" Type="http://schemas.openxmlformats.org/officeDocument/2006/relationships/slideMaster" Target="slideMasters/slideMaster3.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font" Target="fonts/font4.fntdata"/><Relationship Id="rId47" Type="http://schemas.openxmlformats.org/officeDocument/2006/relationships/font" Target="fonts/font9.fntdata"/><Relationship Id="rId50" Type="http://schemas.openxmlformats.org/officeDocument/2006/relationships/viewProps" Target="viewProp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handoutMaster" Target="handoutMasters/handoutMaster1.xml"/><Relationship Id="rId46" Type="http://schemas.openxmlformats.org/officeDocument/2006/relationships/font" Target="fonts/font8.fntdata"/><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font" Target="fonts/font3.fntdata"/><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notesMaster" Target="notesMasters/notesMaster1.xml"/><Relationship Id="rId40" Type="http://schemas.openxmlformats.org/officeDocument/2006/relationships/font" Target="fonts/font2.fntdata"/><Relationship Id="rId45" Type="http://schemas.openxmlformats.org/officeDocument/2006/relationships/font" Target="fonts/font7.fntdata"/><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presProps" Target="presProp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font" Target="fonts/font6.fntdata"/><Relationship Id="rId52"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font" Target="fonts/font5.fntdata"/><Relationship Id="rId48" Type="http://schemas.openxmlformats.org/officeDocument/2006/relationships/font" Target="fonts/font10.fntdata"/><Relationship Id="rId8" Type="http://schemas.openxmlformats.org/officeDocument/2006/relationships/slide" Target="slides/slide3.xml"/><Relationship Id="rId51"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0658" name="Rectangle 2"/>
          <p:cNvSpPr>
            <a:spLocks noGrp="1" noChangeArrowheads="1"/>
          </p:cNvSpPr>
          <p:nvPr>
            <p:ph type="hdr" sz="quarter"/>
          </p:nvPr>
        </p:nvSpPr>
        <p:spPr bwMode="auto">
          <a:xfrm>
            <a:off x="0" y="0"/>
            <a:ext cx="3927475" cy="342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200"/>
            </a:lvl1pPr>
          </a:lstStyle>
          <a:p>
            <a:endParaRPr lang="en-US" altLang="en-US"/>
          </a:p>
        </p:txBody>
      </p:sp>
      <p:sp>
        <p:nvSpPr>
          <p:cNvPr id="70659" name="Rectangle 3"/>
          <p:cNvSpPr>
            <a:spLocks noGrp="1" noChangeArrowheads="1"/>
          </p:cNvSpPr>
          <p:nvPr>
            <p:ph type="dt" sz="quarter" idx="1"/>
          </p:nvPr>
        </p:nvSpPr>
        <p:spPr bwMode="auto">
          <a:xfrm>
            <a:off x="5133975" y="0"/>
            <a:ext cx="3929063" cy="342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200"/>
            </a:lvl1pPr>
          </a:lstStyle>
          <a:p>
            <a:endParaRPr lang="en-US" altLang="en-US"/>
          </a:p>
        </p:txBody>
      </p:sp>
      <p:sp>
        <p:nvSpPr>
          <p:cNvPr id="70660" name="Rectangle 4"/>
          <p:cNvSpPr>
            <a:spLocks noGrp="1" noChangeArrowheads="1"/>
          </p:cNvSpPr>
          <p:nvPr>
            <p:ph type="ftr" sz="quarter" idx="2"/>
          </p:nvPr>
        </p:nvSpPr>
        <p:spPr bwMode="auto">
          <a:xfrm>
            <a:off x="0" y="6515100"/>
            <a:ext cx="3927475" cy="341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eaLnBrk="1" hangingPunct="1">
              <a:defRPr sz="1200"/>
            </a:lvl1pPr>
          </a:lstStyle>
          <a:p>
            <a:endParaRPr lang="en-US" altLang="en-US"/>
          </a:p>
        </p:txBody>
      </p:sp>
      <p:sp>
        <p:nvSpPr>
          <p:cNvPr id="70661" name="Rectangle 5"/>
          <p:cNvSpPr>
            <a:spLocks noGrp="1" noChangeArrowheads="1"/>
          </p:cNvSpPr>
          <p:nvPr>
            <p:ph type="sldNum" sz="quarter" idx="3"/>
          </p:nvPr>
        </p:nvSpPr>
        <p:spPr bwMode="auto">
          <a:xfrm>
            <a:off x="5133975" y="6515100"/>
            <a:ext cx="3929063" cy="341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1" hangingPunct="1">
              <a:defRPr sz="1200"/>
            </a:lvl1pPr>
          </a:lstStyle>
          <a:p>
            <a:fld id="{79EB82BB-E69F-471B-A7D7-C068055315AB}" type="slidenum">
              <a:rPr lang="en-US" altLang="en-US"/>
              <a:pPr/>
              <a:t>‹#›</a:t>
            </a:fld>
            <a:endParaRPr lang="en-US" altLang="en-US"/>
          </a:p>
        </p:txBody>
      </p:sp>
    </p:spTree>
    <p:extLst>
      <p:ext uri="{BB962C8B-B14F-4D97-AF65-F5344CB8AC3E}">
        <p14:creationId xmlns:p14="http://schemas.microsoft.com/office/powerpoint/2010/main" val="335045464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27475" cy="3429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5133975" y="0"/>
            <a:ext cx="3929063" cy="342900"/>
          </a:xfrm>
          <a:prstGeom prst="rect">
            <a:avLst/>
          </a:prstGeom>
        </p:spPr>
        <p:txBody>
          <a:bodyPr vert="horz" lIns="91440" tIns="45720" rIns="91440" bIns="45720" rtlCol="0"/>
          <a:lstStyle>
            <a:lvl1pPr algn="r">
              <a:defRPr sz="1200"/>
            </a:lvl1pPr>
          </a:lstStyle>
          <a:p>
            <a:fld id="{ACE4815E-E7FA-425D-A4A1-ACE02BF02C57}" type="datetimeFigureOut">
              <a:rPr lang="en-US" smtClean="0"/>
              <a:t>11/14/2015</a:t>
            </a:fld>
            <a:endParaRPr lang="en-US"/>
          </a:p>
        </p:txBody>
      </p:sp>
      <p:sp>
        <p:nvSpPr>
          <p:cNvPr id="4" name="Slide Image Placeholder 3"/>
          <p:cNvSpPr>
            <a:spLocks noGrp="1" noRot="1" noChangeAspect="1"/>
          </p:cNvSpPr>
          <p:nvPr>
            <p:ph type="sldImg" idx="2"/>
          </p:nvPr>
        </p:nvSpPr>
        <p:spPr>
          <a:xfrm>
            <a:off x="2817813" y="514350"/>
            <a:ext cx="3429000" cy="257175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906463" y="3257550"/>
            <a:ext cx="7251700" cy="30861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6513513"/>
            <a:ext cx="3927475" cy="3429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5133975" y="6513513"/>
            <a:ext cx="3929063" cy="342900"/>
          </a:xfrm>
          <a:prstGeom prst="rect">
            <a:avLst/>
          </a:prstGeom>
        </p:spPr>
        <p:txBody>
          <a:bodyPr vert="horz" lIns="91440" tIns="45720" rIns="91440" bIns="45720" rtlCol="0" anchor="b"/>
          <a:lstStyle>
            <a:lvl1pPr algn="r">
              <a:defRPr sz="1200"/>
            </a:lvl1pPr>
          </a:lstStyle>
          <a:p>
            <a:fld id="{921916D4-E8DF-43F1-988A-277D97007A66}" type="slidenum">
              <a:rPr lang="en-US" smtClean="0"/>
              <a:t>‹#›</a:t>
            </a:fld>
            <a:endParaRPr lang="en-US"/>
          </a:p>
        </p:txBody>
      </p:sp>
    </p:spTree>
    <p:extLst>
      <p:ext uri="{BB962C8B-B14F-4D97-AF65-F5344CB8AC3E}">
        <p14:creationId xmlns:p14="http://schemas.microsoft.com/office/powerpoint/2010/main" val="32681416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21916D4-E8DF-43F1-988A-277D97007A66}" type="slidenum">
              <a:rPr lang="en-US" smtClean="0"/>
              <a:t>1</a:t>
            </a:fld>
            <a:endParaRPr lang="en-US"/>
          </a:p>
        </p:txBody>
      </p:sp>
    </p:spTree>
    <p:extLst>
      <p:ext uri="{BB962C8B-B14F-4D97-AF65-F5344CB8AC3E}">
        <p14:creationId xmlns:p14="http://schemas.microsoft.com/office/powerpoint/2010/main" val="310898570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21916D4-E8DF-43F1-988A-277D97007A66}" type="slidenum">
              <a:rPr lang="en-US" smtClean="0"/>
              <a:t>13</a:t>
            </a:fld>
            <a:endParaRPr lang="en-US"/>
          </a:p>
        </p:txBody>
      </p:sp>
    </p:spTree>
    <p:extLst>
      <p:ext uri="{BB962C8B-B14F-4D97-AF65-F5344CB8AC3E}">
        <p14:creationId xmlns:p14="http://schemas.microsoft.com/office/powerpoint/2010/main" val="394145972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21916D4-E8DF-43F1-988A-277D97007A66}" type="slidenum">
              <a:rPr lang="en-US" smtClean="0"/>
              <a:t>15</a:t>
            </a:fld>
            <a:endParaRPr lang="en-US"/>
          </a:p>
        </p:txBody>
      </p:sp>
    </p:spTree>
    <p:extLst>
      <p:ext uri="{BB962C8B-B14F-4D97-AF65-F5344CB8AC3E}">
        <p14:creationId xmlns:p14="http://schemas.microsoft.com/office/powerpoint/2010/main" val="403677600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21916D4-E8DF-43F1-988A-277D97007A66}" type="slidenum">
              <a:rPr lang="en-US" smtClean="0"/>
              <a:t>18</a:t>
            </a:fld>
            <a:endParaRPr lang="en-US"/>
          </a:p>
        </p:txBody>
      </p:sp>
    </p:spTree>
    <p:extLst>
      <p:ext uri="{BB962C8B-B14F-4D97-AF65-F5344CB8AC3E}">
        <p14:creationId xmlns:p14="http://schemas.microsoft.com/office/powerpoint/2010/main" val="54417415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21916D4-E8DF-43F1-988A-277D97007A66}" type="slidenum">
              <a:rPr lang="en-US" smtClean="0"/>
              <a:t>19</a:t>
            </a:fld>
            <a:endParaRPr lang="en-US"/>
          </a:p>
        </p:txBody>
      </p:sp>
    </p:spTree>
    <p:extLst>
      <p:ext uri="{BB962C8B-B14F-4D97-AF65-F5344CB8AC3E}">
        <p14:creationId xmlns:p14="http://schemas.microsoft.com/office/powerpoint/2010/main" val="92106593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21916D4-E8DF-43F1-988A-277D97007A66}" type="slidenum">
              <a:rPr lang="en-US" smtClean="0"/>
              <a:t>20</a:t>
            </a:fld>
            <a:endParaRPr lang="en-US"/>
          </a:p>
        </p:txBody>
      </p:sp>
    </p:spTree>
    <p:extLst>
      <p:ext uri="{BB962C8B-B14F-4D97-AF65-F5344CB8AC3E}">
        <p14:creationId xmlns:p14="http://schemas.microsoft.com/office/powerpoint/2010/main" val="384494816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21916D4-E8DF-43F1-988A-277D97007A66}" type="slidenum">
              <a:rPr lang="en-US" smtClean="0"/>
              <a:t>21</a:t>
            </a:fld>
            <a:endParaRPr lang="en-US"/>
          </a:p>
        </p:txBody>
      </p:sp>
    </p:spTree>
    <p:extLst>
      <p:ext uri="{BB962C8B-B14F-4D97-AF65-F5344CB8AC3E}">
        <p14:creationId xmlns:p14="http://schemas.microsoft.com/office/powerpoint/2010/main" val="217069613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21916D4-E8DF-43F1-988A-277D97007A66}" type="slidenum">
              <a:rPr lang="en-US" smtClean="0"/>
              <a:t>22</a:t>
            </a:fld>
            <a:endParaRPr lang="en-US"/>
          </a:p>
        </p:txBody>
      </p:sp>
    </p:spTree>
    <p:extLst>
      <p:ext uri="{BB962C8B-B14F-4D97-AF65-F5344CB8AC3E}">
        <p14:creationId xmlns:p14="http://schemas.microsoft.com/office/powerpoint/2010/main" val="141482545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21916D4-E8DF-43F1-988A-277D97007A66}" type="slidenum">
              <a:rPr lang="en-US" smtClean="0"/>
              <a:t>23</a:t>
            </a:fld>
            <a:endParaRPr lang="en-US"/>
          </a:p>
        </p:txBody>
      </p:sp>
    </p:spTree>
    <p:extLst>
      <p:ext uri="{BB962C8B-B14F-4D97-AF65-F5344CB8AC3E}">
        <p14:creationId xmlns:p14="http://schemas.microsoft.com/office/powerpoint/2010/main" val="115446607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21916D4-E8DF-43F1-988A-277D97007A66}" type="slidenum">
              <a:rPr lang="en-US" smtClean="0"/>
              <a:t>24</a:t>
            </a:fld>
            <a:endParaRPr lang="en-US"/>
          </a:p>
        </p:txBody>
      </p:sp>
    </p:spTree>
    <p:extLst>
      <p:ext uri="{BB962C8B-B14F-4D97-AF65-F5344CB8AC3E}">
        <p14:creationId xmlns:p14="http://schemas.microsoft.com/office/powerpoint/2010/main" val="119453510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21916D4-E8DF-43F1-988A-277D97007A66}" type="slidenum">
              <a:rPr lang="en-US" smtClean="0"/>
              <a:t>25</a:t>
            </a:fld>
            <a:endParaRPr lang="en-US"/>
          </a:p>
        </p:txBody>
      </p:sp>
    </p:spTree>
    <p:extLst>
      <p:ext uri="{BB962C8B-B14F-4D97-AF65-F5344CB8AC3E}">
        <p14:creationId xmlns:p14="http://schemas.microsoft.com/office/powerpoint/2010/main" val="308363714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21916D4-E8DF-43F1-988A-277D97007A66}" type="slidenum">
              <a:rPr lang="en-US" smtClean="0"/>
              <a:t>5</a:t>
            </a:fld>
            <a:endParaRPr lang="en-US"/>
          </a:p>
        </p:txBody>
      </p:sp>
    </p:spTree>
    <p:extLst>
      <p:ext uri="{BB962C8B-B14F-4D97-AF65-F5344CB8AC3E}">
        <p14:creationId xmlns:p14="http://schemas.microsoft.com/office/powerpoint/2010/main" val="427669478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21916D4-E8DF-43F1-988A-277D97007A66}" type="slidenum">
              <a:rPr lang="en-US" smtClean="0"/>
              <a:t>26</a:t>
            </a:fld>
            <a:endParaRPr lang="en-US"/>
          </a:p>
        </p:txBody>
      </p:sp>
    </p:spTree>
    <p:extLst>
      <p:ext uri="{BB962C8B-B14F-4D97-AF65-F5344CB8AC3E}">
        <p14:creationId xmlns:p14="http://schemas.microsoft.com/office/powerpoint/2010/main" val="126142946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21916D4-E8DF-43F1-988A-277D97007A66}" type="slidenum">
              <a:rPr lang="en-US" smtClean="0"/>
              <a:t>6</a:t>
            </a:fld>
            <a:endParaRPr lang="en-US"/>
          </a:p>
        </p:txBody>
      </p:sp>
    </p:spTree>
    <p:extLst>
      <p:ext uri="{BB962C8B-B14F-4D97-AF65-F5344CB8AC3E}">
        <p14:creationId xmlns:p14="http://schemas.microsoft.com/office/powerpoint/2010/main" val="268501243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21916D4-E8DF-43F1-988A-277D97007A66}" type="slidenum">
              <a:rPr lang="en-US" smtClean="0"/>
              <a:t>7</a:t>
            </a:fld>
            <a:endParaRPr lang="en-US"/>
          </a:p>
        </p:txBody>
      </p:sp>
    </p:spTree>
    <p:extLst>
      <p:ext uri="{BB962C8B-B14F-4D97-AF65-F5344CB8AC3E}">
        <p14:creationId xmlns:p14="http://schemas.microsoft.com/office/powerpoint/2010/main" val="75241984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21916D4-E8DF-43F1-988A-277D97007A66}" type="slidenum">
              <a:rPr lang="en-US" smtClean="0"/>
              <a:t>8</a:t>
            </a:fld>
            <a:endParaRPr lang="en-US"/>
          </a:p>
        </p:txBody>
      </p:sp>
    </p:spTree>
    <p:extLst>
      <p:ext uri="{BB962C8B-B14F-4D97-AF65-F5344CB8AC3E}">
        <p14:creationId xmlns:p14="http://schemas.microsoft.com/office/powerpoint/2010/main" val="120794960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21916D4-E8DF-43F1-988A-277D97007A66}" type="slidenum">
              <a:rPr lang="en-US" smtClean="0"/>
              <a:t>9</a:t>
            </a:fld>
            <a:endParaRPr lang="en-US"/>
          </a:p>
        </p:txBody>
      </p:sp>
    </p:spTree>
    <p:extLst>
      <p:ext uri="{BB962C8B-B14F-4D97-AF65-F5344CB8AC3E}">
        <p14:creationId xmlns:p14="http://schemas.microsoft.com/office/powerpoint/2010/main" val="275060346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21916D4-E8DF-43F1-988A-277D97007A66}" type="slidenum">
              <a:rPr lang="en-US" smtClean="0"/>
              <a:t>10</a:t>
            </a:fld>
            <a:endParaRPr lang="en-US"/>
          </a:p>
        </p:txBody>
      </p:sp>
    </p:spTree>
    <p:extLst>
      <p:ext uri="{BB962C8B-B14F-4D97-AF65-F5344CB8AC3E}">
        <p14:creationId xmlns:p14="http://schemas.microsoft.com/office/powerpoint/2010/main" val="72414507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21916D4-E8DF-43F1-988A-277D97007A66}" type="slidenum">
              <a:rPr lang="en-US" smtClean="0"/>
              <a:t>11</a:t>
            </a:fld>
            <a:endParaRPr lang="en-US"/>
          </a:p>
        </p:txBody>
      </p:sp>
    </p:spTree>
    <p:extLst>
      <p:ext uri="{BB962C8B-B14F-4D97-AF65-F5344CB8AC3E}">
        <p14:creationId xmlns:p14="http://schemas.microsoft.com/office/powerpoint/2010/main" val="375892685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21916D4-E8DF-43F1-988A-277D97007A66}" type="slidenum">
              <a:rPr lang="en-US" smtClean="0"/>
              <a:t>12</a:t>
            </a:fld>
            <a:endParaRPr lang="en-US"/>
          </a:p>
        </p:txBody>
      </p:sp>
    </p:spTree>
    <p:extLst>
      <p:ext uri="{BB962C8B-B14F-4D97-AF65-F5344CB8AC3E}">
        <p14:creationId xmlns:p14="http://schemas.microsoft.com/office/powerpoint/2010/main" val="63643707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14338" name="Rectangle 2"/>
          <p:cNvSpPr>
            <a:spLocks noGrp="1" noChangeArrowheads="1"/>
          </p:cNvSpPr>
          <p:nvPr>
            <p:ph type="ctrTitle"/>
          </p:nvPr>
        </p:nvSpPr>
        <p:spPr>
          <a:xfrm>
            <a:off x="2667000" y="381000"/>
            <a:ext cx="6324600" cy="1470025"/>
          </a:xfrm>
        </p:spPr>
        <p:txBody>
          <a:bodyPr/>
          <a:lstStyle>
            <a:lvl1pPr>
              <a:defRPr/>
            </a:lvl1pPr>
          </a:lstStyle>
          <a:p>
            <a:pPr lvl="0"/>
            <a:r>
              <a:rPr lang="en-US" altLang="en-US" noProof="0" smtClean="0"/>
              <a:t>Click to edit Master title style</a:t>
            </a:r>
          </a:p>
        </p:txBody>
      </p:sp>
      <p:sp>
        <p:nvSpPr>
          <p:cNvPr id="14339" name="Rectangle 3"/>
          <p:cNvSpPr>
            <a:spLocks noGrp="1" noChangeArrowheads="1"/>
          </p:cNvSpPr>
          <p:nvPr>
            <p:ph type="subTitle" idx="1"/>
          </p:nvPr>
        </p:nvSpPr>
        <p:spPr>
          <a:xfrm>
            <a:off x="2667000" y="1981200"/>
            <a:ext cx="6324600" cy="685800"/>
          </a:xfrm>
        </p:spPr>
        <p:txBody>
          <a:bodyPr/>
          <a:lstStyle>
            <a:lvl1pPr marL="0" indent="0" algn="ctr">
              <a:buFontTx/>
              <a:buNone/>
              <a:defRPr/>
            </a:lvl1pPr>
          </a:lstStyle>
          <a:p>
            <a:pPr lvl="0"/>
            <a:r>
              <a:rPr lang="en-US" altLang="en-US" noProof="0" smtClean="0"/>
              <a:t>Click to edit Master subtitle style</a:t>
            </a:r>
          </a:p>
        </p:txBody>
      </p:sp>
      <p:sp>
        <p:nvSpPr>
          <p:cNvPr id="14340" name="Rectangle 4"/>
          <p:cNvSpPr>
            <a:spLocks noGrp="1" noChangeArrowheads="1"/>
          </p:cNvSpPr>
          <p:nvPr>
            <p:ph type="dt" sz="half" idx="2"/>
          </p:nvPr>
        </p:nvSpPr>
        <p:spPr/>
        <p:txBody>
          <a:bodyPr/>
          <a:lstStyle>
            <a:lvl1pPr>
              <a:defRPr/>
            </a:lvl1pPr>
          </a:lstStyle>
          <a:p>
            <a:endParaRPr lang="en-US" altLang="en-US"/>
          </a:p>
        </p:txBody>
      </p:sp>
      <p:sp>
        <p:nvSpPr>
          <p:cNvPr id="14341" name="Rectangle 5"/>
          <p:cNvSpPr>
            <a:spLocks noGrp="1" noChangeArrowheads="1"/>
          </p:cNvSpPr>
          <p:nvPr>
            <p:ph type="ftr" sz="quarter" idx="3"/>
          </p:nvPr>
        </p:nvSpPr>
        <p:spPr/>
        <p:txBody>
          <a:bodyPr/>
          <a:lstStyle>
            <a:lvl1pPr>
              <a:defRPr/>
            </a:lvl1pPr>
          </a:lstStyle>
          <a:p>
            <a:endParaRPr lang="en-US" altLang="en-US"/>
          </a:p>
        </p:txBody>
      </p:sp>
      <p:sp>
        <p:nvSpPr>
          <p:cNvPr id="14342" name="Rectangle 6"/>
          <p:cNvSpPr>
            <a:spLocks noGrp="1" noChangeArrowheads="1"/>
          </p:cNvSpPr>
          <p:nvPr>
            <p:ph type="sldNum" sz="quarter" idx="4"/>
          </p:nvPr>
        </p:nvSpPr>
        <p:spPr/>
        <p:txBody>
          <a:bodyPr/>
          <a:lstStyle>
            <a:lvl1pPr>
              <a:defRPr/>
            </a:lvl1pPr>
          </a:lstStyle>
          <a:p>
            <a:fld id="{EC194103-9369-43AE-B507-C0B1DA5AA716}" type="slidenum">
              <a:rPr lang="en-US" altLang="en-US"/>
              <a:pPr/>
              <a:t>‹#›</a:t>
            </a:fld>
            <a:endParaRPr lang="en-US"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0FEBB4D1-B611-4D85-B6A2-B53F71989743}" type="slidenum">
              <a:rPr lang="en-US" altLang="en-US"/>
              <a:pPr/>
              <a:t>‹#›</a:t>
            </a:fld>
            <a:endParaRPr lang="en-US" altLang="en-US"/>
          </a:p>
        </p:txBody>
      </p:sp>
    </p:spTree>
    <p:extLst>
      <p:ext uri="{BB962C8B-B14F-4D97-AF65-F5344CB8AC3E}">
        <p14:creationId xmlns:p14="http://schemas.microsoft.com/office/powerpoint/2010/main" val="182217078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991350" y="1676400"/>
            <a:ext cx="1695450" cy="44497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905000" y="1676400"/>
            <a:ext cx="4933950" cy="44497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39BB5B15-A7EA-4951-A709-2E8AD030EFB1}" type="slidenum">
              <a:rPr lang="en-US" altLang="en-US"/>
              <a:pPr/>
              <a:t>‹#›</a:t>
            </a:fld>
            <a:endParaRPr lang="en-US" altLang="en-US"/>
          </a:p>
        </p:txBody>
      </p:sp>
    </p:spTree>
    <p:extLst>
      <p:ext uri="{BB962C8B-B14F-4D97-AF65-F5344CB8AC3E}">
        <p14:creationId xmlns:p14="http://schemas.microsoft.com/office/powerpoint/2010/main" val="159813506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B6154418-FB74-4158-BD38-997D9888C400}" type="slidenum">
              <a:rPr lang="en-US" altLang="en-US"/>
              <a:pPr/>
              <a:t>‹#›</a:t>
            </a:fld>
            <a:endParaRPr lang="en-US" altLang="en-US"/>
          </a:p>
        </p:txBody>
      </p:sp>
    </p:spTree>
    <p:extLst>
      <p:ext uri="{BB962C8B-B14F-4D97-AF65-F5344CB8AC3E}">
        <p14:creationId xmlns:p14="http://schemas.microsoft.com/office/powerpoint/2010/main" val="336407948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DD81EB3F-46B4-41B5-98F4-769BD047C94C}" type="slidenum">
              <a:rPr lang="en-US" altLang="en-US"/>
              <a:pPr/>
              <a:t>‹#›</a:t>
            </a:fld>
            <a:endParaRPr lang="en-US" altLang="en-US"/>
          </a:p>
        </p:txBody>
      </p:sp>
    </p:spTree>
    <p:extLst>
      <p:ext uri="{BB962C8B-B14F-4D97-AF65-F5344CB8AC3E}">
        <p14:creationId xmlns:p14="http://schemas.microsoft.com/office/powerpoint/2010/main" val="194530205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AA0DB1CD-573F-45FD-AF5F-76F1E153482B}" type="slidenum">
              <a:rPr lang="en-US" altLang="en-US"/>
              <a:pPr/>
              <a:t>‹#›</a:t>
            </a:fld>
            <a:endParaRPr lang="en-US" altLang="en-US"/>
          </a:p>
        </p:txBody>
      </p:sp>
    </p:spTree>
    <p:extLst>
      <p:ext uri="{BB962C8B-B14F-4D97-AF65-F5344CB8AC3E}">
        <p14:creationId xmlns:p14="http://schemas.microsoft.com/office/powerpoint/2010/main" val="282168751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752600" y="2819400"/>
            <a:ext cx="3467100" cy="3124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372100" y="2819400"/>
            <a:ext cx="3467100" cy="3124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endParaRPr lang="en-US" altLang="en-US"/>
          </a:p>
        </p:txBody>
      </p:sp>
      <p:sp>
        <p:nvSpPr>
          <p:cNvPr id="7" name="Slide Number Placeholder 6"/>
          <p:cNvSpPr>
            <a:spLocks noGrp="1"/>
          </p:cNvSpPr>
          <p:nvPr>
            <p:ph type="sldNum" sz="quarter" idx="12"/>
          </p:nvPr>
        </p:nvSpPr>
        <p:spPr/>
        <p:txBody>
          <a:bodyPr/>
          <a:lstStyle>
            <a:lvl1pPr>
              <a:defRPr/>
            </a:lvl1pPr>
          </a:lstStyle>
          <a:p>
            <a:fld id="{5B4C3EC5-CE64-4F79-AEAD-DCD9DA1A2991}" type="slidenum">
              <a:rPr lang="en-US" altLang="en-US"/>
              <a:pPr/>
              <a:t>‹#›</a:t>
            </a:fld>
            <a:endParaRPr lang="en-US" altLang="en-US"/>
          </a:p>
        </p:txBody>
      </p:sp>
    </p:spTree>
    <p:extLst>
      <p:ext uri="{BB962C8B-B14F-4D97-AF65-F5344CB8AC3E}">
        <p14:creationId xmlns:p14="http://schemas.microsoft.com/office/powerpoint/2010/main" val="96114755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ltLang="en-US"/>
          </a:p>
        </p:txBody>
      </p:sp>
      <p:sp>
        <p:nvSpPr>
          <p:cNvPr id="8" name="Footer Placeholder 7"/>
          <p:cNvSpPr>
            <a:spLocks noGrp="1"/>
          </p:cNvSpPr>
          <p:nvPr>
            <p:ph type="ftr" sz="quarter" idx="11"/>
          </p:nvPr>
        </p:nvSpPr>
        <p:spPr/>
        <p:txBody>
          <a:bodyPr/>
          <a:lstStyle>
            <a:lvl1pPr>
              <a:defRPr/>
            </a:lvl1pPr>
          </a:lstStyle>
          <a:p>
            <a:endParaRPr lang="en-US" altLang="en-US"/>
          </a:p>
        </p:txBody>
      </p:sp>
      <p:sp>
        <p:nvSpPr>
          <p:cNvPr id="9" name="Slide Number Placeholder 8"/>
          <p:cNvSpPr>
            <a:spLocks noGrp="1"/>
          </p:cNvSpPr>
          <p:nvPr>
            <p:ph type="sldNum" sz="quarter" idx="12"/>
          </p:nvPr>
        </p:nvSpPr>
        <p:spPr/>
        <p:txBody>
          <a:bodyPr/>
          <a:lstStyle>
            <a:lvl1pPr>
              <a:defRPr/>
            </a:lvl1pPr>
          </a:lstStyle>
          <a:p>
            <a:fld id="{BE7BCEED-3D6A-4CBB-BE97-0B68B78D395E}" type="slidenum">
              <a:rPr lang="en-US" altLang="en-US"/>
              <a:pPr/>
              <a:t>‹#›</a:t>
            </a:fld>
            <a:endParaRPr lang="en-US" altLang="en-US"/>
          </a:p>
        </p:txBody>
      </p:sp>
    </p:spTree>
    <p:extLst>
      <p:ext uri="{BB962C8B-B14F-4D97-AF65-F5344CB8AC3E}">
        <p14:creationId xmlns:p14="http://schemas.microsoft.com/office/powerpoint/2010/main" val="328386983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ltLang="en-US"/>
          </a:p>
        </p:txBody>
      </p:sp>
      <p:sp>
        <p:nvSpPr>
          <p:cNvPr id="4" name="Footer Placeholder 3"/>
          <p:cNvSpPr>
            <a:spLocks noGrp="1"/>
          </p:cNvSpPr>
          <p:nvPr>
            <p:ph type="ftr" sz="quarter" idx="11"/>
          </p:nvPr>
        </p:nvSpPr>
        <p:spPr/>
        <p:txBody>
          <a:bodyPr/>
          <a:lstStyle>
            <a:lvl1pPr>
              <a:defRPr/>
            </a:lvl1pPr>
          </a:lstStyle>
          <a:p>
            <a:endParaRPr lang="en-US" altLang="en-US"/>
          </a:p>
        </p:txBody>
      </p:sp>
      <p:sp>
        <p:nvSpPr>
          <p:cNvPr id="5" name="Slide Number Placeholder 4"/>
          <p:cNvSpPr>
            <a:spLocks noGrp="1"/>
          </p:cNvSpPr>
          <p:nvPr>
            <p:ph type="sldNum" sz="quarter" idx="12"/>
          </p:nvPr>
        </p:nvSpPr>
        <p:spPr/>
        <p:txBody>
          <a:bodyPr/>
          <a:lstStyle>
            <a:lvl1pPr>
              <a:defRPr/>
            </a:lvl1pPr>
          </a:lstStyle>
          <a:p>
            <a:fld id="{7D89D0E9-A365-49DA-A31E-141F9BE7A95D}" type="slidenum">
              <a:rPr lang="en-US" altLang="en-US"/>
              <a:pPr/>
              <a:t>‹#›</a:t>
            </a:fld>
            <a:endParaRPr lang="en-US" altLang="en-US"/>
          </a:p>
        </p:txBody>
      </p:sp>
    </p:spTree>
    <p:extLst>
      <p:ext uri="{BB962C8B-B14F-4D97-AF65-F5344CB8AC3E}">
        <p14:creationId xmlns:p14="http://schemas.microsoft.com/office/powerpoint/2010/main" val="61353863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ltLang="en-US"/>
          </a:p>
        </p:txBody>
      </p:sp>
      <p:sp>
        <p:nvSpPr>
          <p:cNvPr id="3" name="Footer Placeholder 2"/>
          <p:cNvSpPr>
            <a:spLocks noGrp="1"/>
          </p:cNvSpPr>
          <p:nvPr>
            <p:ph type="ftr" sz="quarter" idx="11"/>
          </p:nvPr>
        </p:nvSpPr>
        <p:spPr/>
        <p:txBody>
          <a:bodyPr/>
          <a:lstStyle>
            <a:lvl1pPr>
              <a:defRPr/>
            </a:lvl1pPr>
          </a:lstStyle>
          <a:p>
            <a:endParaRPr lang="en-US" altLang="en-US"/>
          </a:p>
        </p:txBody>
      </p:sp>
      <p:sp>
        <p:nvSpPr>
          <p:cNvPr id="4" name="Slide Number Placeholder 3"/>
          <p:cNvSpPr>
            <a:spLocks noGrp="1"/>
          </p:cNvSpPr>
          <p:nvPr>
            <p:ph type="sldNum" sz="quarter" idx="12"/>
          </p:nvPr>
        </p:nvSpPr>
        <p:spPr/>
        <p:txBody>
          <a:bodyPr/>
          <a:lstStyle>
            <a:lvl1pPr>
              <a:defRPr/>
            </a:lvl1pPr>
          </a:lstStyle>
          <a:p>
            <a:fld id="{2A05AFCA-119B-4E96-A2BB-CA6654699905}" type="slidenum">
              <a:rPr lang="en-US" altLang="en-US"/>
              <a:pPr/>
              <a:t>‹#›</a:t>
            </a:fld>
            <a:endParaRPr lang="en-US" altLang="en-US"/>
          </a:p>
        </p:txBody>
      </p:sp>
    </p:spTree>
    <p:extLst>
      <p:ext uri="{BB962C8B-B14F-4D97-AF65-F5344CB8AC3E}">
        <p14:creationId xmlns:p14="http://schemas.microsoft.com/office/powerpoint/2010/main" val="19010550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endParaRPr lang="en-US" altLang="en-US"/>
          </a:p>
        </p:txBody>
      </p:sp>
      <p:sp>
        <p:nvSpPr>
          <p:cNvPr id="7" name="Slide Number Placeholder 6"/>
          <p:cNvSpPr>
            <a:spLocks noGrp="1"/>
          </p:cNvSpPr>
          <p:nvPr>
            <p:ph type="sldNum" sz="quarter" idx="12"/>
          </p:nvPr>
        </p:nvSpPr>
        <p:spPr/>
        <p:txBody>
          <a:bodyPr/>
          <a:lstStyle>
            <a:lvl1pPr>
              <a:defRPr/>
            </a:lvl1pPr>
          </a:lstStyle>
          <a:p>
            <a:fld id="{BD491C58-915A-43AD-A265-9D3B3651B0D8}" type="slidenum">
              <a:rPr lang="en-US" altLang="en-US"/>
              <a:pPr/>
              <a:t>‹#›</a:t>
            </a:fld>
            <a:endParaRPr lang="en-US" altLang="en-US"/>
          </a:p>
        </p:txBody>
      </p:sp>
    </p:spTree>
    <p:extLst>
      <p:ext uri="{BB962C8B-B14F-4D97-AF65-F5344CB8AC3E}">
        <p14:creationId xmlns:p14="http://schemas.microsoft.com/office/powerpoint/2010/main" val="9084292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A5DB9B27-685A-4FC9-A928-35D6C207567D}" type="slidenum">
              <a:rPr lang="en-US" altLang="en-US"/>
              <a:pPr/>
              <a:t>‹#›</a:t>
            </a:fld>
            <a:endParaRPr lang="en-US" altLang="en-US"/>
          </a:p>
        </p:txBody>
      </p:sp>
    </p:spTree>
    <p:extLst>
      <p:ext uri="{BB962C8B-B14F-4D97-AF65-F5344CB8AC3E}">
        <p14:creationId xmlns:p14="http://schemas.microsoft.com/office/powerpoint/2010/main" val="170675540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endParaRPr lang="en-US" altLang="en-US"/>
          </a:p>
        </p:txBody>
      </p:sp>
      <p:sp>
        <p:nvSpPr>
          <p:cNvPr id="7" name="Slide Number Placeholder 6"/>
          <p:cNvSpPr>
            <a:spLocks noGrp="1"/>
          </p:cNvSpPr>
          <p:nvPr>
            <p:ph type="sldNum" sz="quarter" idx="12"/>
          </p:nvPr>
        </p:nvSpPr>
        <p:spPr/>
        <p:txBody>
          <a:bodyPr/>
          <a:lstStyle>
            <a:lvl1pPr>
              <a:defRPr/>
            </a:lvl1pPr>
          </a:lstStyle>
          <a:p>
            <a:fld id="{A1ED46C6-64C7-4D28-9949-02331A77C776}" type="slidenum">
              <a:rPr lang="en-US" altLang="en-US"/>
              <a:pPr/>
              <a:t>‹#›</a:t>
            </a:fld>
            <a:endParaRPr lang="en-US" altLang="en-US"/>
          </a:p>
        </p:txBody>
      </p:sp>
    </p:spTree>
    <p:extLst>
      <p:ext uri="{BB962C8B-B14F-4D97-AF65-F5344CB8AC3E}">
        <p14:creationId xmlns:p14="http://schemas.microsoft.com/office/powerpoint/2010/main" val="154964335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611FF9A9-8D81-45C7-9B31-CBFA85A0C84E}" type="slidenum">
              <a:rPr lang="en-US" altLang="en-US"/>
              <a:pPr/>
              <a:t>‹#›</a:t>
            </a:fld>
            <a:endParaRPr lang="en-US" altLang="en-US"/>
          </a:p>
        </p:txBody>
      </p:sp>
    </p:spTree>
    <p:extLst>
      <p:ext uri="{BB962C8B-B14F-4D97-AF65-F5344CB8AC3E}">
        <p14:creationId xmlns:p14="http://schemas.microsoft.com/office/powerpoint/2010/main" val="274448025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67550" y="1676400"/>
            <a:ext cx="1771650" cy="42672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752600" y="1676400"/>
            <a:ext cx="5162550" cy="42672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F21CEA82-2B81-4BE2-ACC5-AA857113678B}" type="slidenum">
              <a:rPr lang="en-US" altLang="en-US"/>
              <a:pPr/>
              <a:t>‹#›</a:t>
            </a:fld>
            <a:endParaRPr lang="en-US" altLang="en-US"/>
          </a:p>
        </p:txBody>
      </p:sp>
    </p:spTree>
    <p:extLst>
      <p:ext uri="{BB962C8B-B14F-4D97-AF65-F5344CB8AC3E}">
        <p14:creationId xmlns:p14="http://schemas.microsoft.com/office/powerpoint/2010/main" val="283040435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5120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51203" name="Rectangle 3"/>
          <p:cNvSpPr>
            <a:spLocks noGrp="1" noChangeArrowheads="1"/>
          </p:cNvSpPr>
          <p:nvPr>
            <p:ph type="ctrTitle"/>
          </p:nvPr>
        </p:nvSpPr>
        <p:spPr>
          <a:xfrm>
            <a:off x="685800" y="2667000"/>
            <a:ext cx="7772400" cy="1143000"/>
          </a:xfrm>
        </p:spPr>
        <p:txBody>
          <a:bodyPr/>
          <a:lstStyle>
            <a:lvl1pPr>
              <a:defRPr sz="4400"/>
            </a:lvl1pPr>
          </a:lstStyle>
          <a:p>
            <a:pPr lvl="0"/>
            <a:r>
              <a:rPr lang="en-US" altLang="en-US" noProof="0" smtClean="0"/>
              <a:t>Click to edit Master title style</a:t>
            </a:r>
          </a:p>
        </p:txBody>
      </p:sp>
      <p:sp>
        <p:nvSpPr>
          <p:cNvPr id="51204" name="Rectangle 4"/>
          <p:cNvSpPr>
            <a:spLocks noGrp="1" noChangeArrowheads="1"/>
          </p:cNvSpPr>
          <p:nvPr>
            <p:ph type="subTitle" idx="1"/>
          </p:nvPr>
        </p:nvSpPr>
        <p:spPr>
          <a:xfrm>
            <a:off x="1371600" y="4038600"/>
            <a:ext cx="6400800" cy="1752600"/>
          </a:xfrm>
          <a:extLst>
            <a:ext uri="{909E8E84-426E-40DD-AFC4-6F175D3DCCD1}">
              <a14:hiddenFill xmlns:a14="http://schemas.microsoft.com/office/drawing/2010/main">
                <a:solidFill>
                  <a:schemeClr val="accent1"/>
                </a:solidFill>
              </a14:hiddenFill>
            </a:ext>
          </a:extLst>
        </p:spPr>
        <p:txBody>
          <a:bodyPr/>
          <a:lstStyle>
            <a:lvl1pPr marL="0" indent="0" algn="ctr">
              <a:buFontTx/>
              <a:buNone/>
              <a:defRPr/>
            </a:lvl1pPr>
          </a:lstStyle>
          <a:p>
            <a:pPr lvl="0"/>
            <a:r>
              <a:rPr lang="en-US" altLang="en-US" noProof="0" smtClean="0"/>
              <a:t>Click to edit Master subtitle style</a:t>
            </a:r>
          </a:p>
        </p:txBody>
      </p:sp>
      <p:sp>
        <p:nvSpPr>
          <p:cNvPr id="51205" name="Rectangle 5"/>
          <p:cNvSpPr>
            <a:spLocks noGrp="1" noChangeArrowheads="1"/>
          </p:cNvSpPr>
          <p:nvPr>
            <p:ph type="dt" sz="half" idx="2"/>
          </p:nvPr>
        </p:nvSpPr>
        <p:spPr/>
        <p:txBody>
          <a:bodyPr/>
          <a:lstStyle>
            <a:lvl1pPr>
              <a:defRPr/>
            </a:lvl1pPr>
          </a:lstStyle>
          <a:p>
            <a:endParaRPr lang="en-US" altLang="en-US"/>
          </a:p>
        </p:txBody>
      </p:sp>
      <p:sp>
        <p:nvSpPr>
          <p:cNvPr id="51206" name="Rectangle 6"/>
          <p:cNvSpPr>
            <a:spLocks noGrp="1" noChangeArrowheads="1"/>
          </p:cNvSpPr>
          <p:nvPr>
            <p:ph type="ftr" sz="quarter" idx="3"/>
          </p:nvPr>
        </p:nvSpPr>
        <p:spPr/>
        <p:txBody>
          <a:bodyPr/>
          <a:lstStyle>
            <a:lvl1pPr>
              <a:defRPr/>
            </a:lvl1pPr>
          </a:lstStyle>
          <a:p>
            <a:endParaRPr lang="en-US" altLang="en-US"/>
          </a:p>
        </p:txBody>
      </p:sp>
      <p:sp>
        <p:nvSpPr>
          <p:cNvPr id="51207" name="Rectangle 7"/>
          <p:cNvSpPr>
            <a:spLocks noGrp="1" noChangeArrowheads="1"/>
          </p:cNvSpPr>
          <p:nvPr>
            <p:ph type="sldNum" sz="quarter" idx="4"/>
          </p:nvPr>
        </p:nvSpPr>
        <p:spPr/>
        <p:txBody>
          <a:bodyPr/>
          <a:lstStyle>
            <a:lvl1pPr>
              <a:defRPr/>
            </a:lvl1pPr>
          </a:lstStyle>
          <a:p>
            <a:fld id="{3EA91C8A-8C5A-4953-9306-97347E89B547}" type="slidenum">
              <a:rPr lang="en-US" altLang="en-US"/>
              <a:pPr/>
              <a:t>‹#›</a:t>
            </a:fld>
            <a:endParaRPr lang="en-US" altLang="en-US"/>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15348FA3-7D2A-42AC-8BEA-6BC16578A1CB}" type="slidenum">
              <a:rPr lang="en-US" altLang="en-US"/>
              <a:pPr/>
              <a:t>‹#›</a:t>
            </a:fld>
            <a:endParaRPr lang="en-US" altLang="en-US"/>
          </a:p>
        </p:txBody>
      </p:sp>
    </p:spTree>
    <p:extLst>
      <p:ext uri="{BB962C8B-B14F-4D97-AF65-F5344CB8AC3E}">
        <p14:creationId xmlns:p14="http://schemas.microsoft.com/office/powerpoint/2010/main" val="97599177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6C121BEF-D08A-48E4-AFED-60A7E6A35E77}" type="slidenum">
              <a:rPr lang="en-US" altLang="en-US"/>
              <a:pPr/>
              <a:t>‹#›</a:t>
            </a:fld>
            <a:endParaRPr lang="en-US" altLang="en-US"/>
          </a:p>
        </p:txBody>
      </p:sp>
    </p:spTree>
    <p:extLst>
      <p:ext uri="{BB962C8B-B14F-4D97-AF65-F5344CB8AC3E}">
        <p14:creationId xmlns:p14="http://schemas.microsoft.com/office/powerpoint/2010/main" val="405602707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050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050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endParaRPr lang="en-US" altLang="en-US"/>
          </a:p>
        </p:txBody>
      </p:sp>
      <p:sp>
        <p:nvSpPr>
          <p:cNvPr id="7" name="Slide Number Placeholder 6"/>
          <p:cNvSpPr>
            <a:spLocks noGrp="1"/>
          </p:cNvSpPr>
          <p:nvPr>
            <p:ph type="sldNum" sz="quarter" idx="12"/>
          </p:nvPr>
        </p:nvSpPr>
        <p:spPr/>
        <p:txBody>
          <a:bodyPr/>
          <a:lstStyle>
            <a:lvl1pPr>
              <a:defRPr/>
            </a:lvl1pPr>
          </a:lstStyle>
          <a:p>
            <a:fld id="{1DB5362A-824A-4005-83E3-83829608BC3B}" type="slidenum">
              <a:rPr lang="en-US" altLang="en-US"/>
              <a:pPr/>
              <a:t>‹#›</a:t>
            </a:fld>
            <a:endParaRPr lang="en-US" altLang="en-US"/>
          </a:p>
        </p:txBody>
      </p:sp>
    </p:spTree>
    <p:extLst>
      <p:ext uri="{BB962C8B-B14F-4D97-AF65-F5344CB8AC3E}">
        <p14:creationId xmlns:p14="http://schemas.microsoft.com/office/powerpoint/2010/main" val="210749994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ltLang="en-US"/>
          </a:p>
        </p:txBody>
      </p:sp>
      <p:sp>
        <p:nvSpPr>
          <p:cNvPr id="8" name="Footer Placeholder 7"/>
          <p:cNvSpPr>
            <a:spLocks noGrp="1"/>
          </p:cNvSpPr>
          <p:nvPr>
            <p:ph type="ftr" sz="quarter" idx="11"/>
          </p:nvPr>
        </p:nvSpPr>
        <p:spPr/>
        <p:txBody>
          <a:bodyPr/>
          <a:lstStyle>
            <a:lvl1pPr>
              <a:defRPr/>
            </a:lvl1pPr>
          </a:lstStyle>
          <a:p>
            <a:endParaRPr lang="en-US" altLang="en-US"/>
          </a:p>
        </p:txBody>
      </p:sp>
      <p:sp>
        <p:nvSpPr>
          <p:cNvPr id="9" name="Slide Number Placeholder 8"/>
          <p:cNvSpPr>
            <a:spLocks noGrp="1"/>
          </p:cNvSpPr>
          <p:nvPr>
            <p:ph type="sldNum" sz="quarter" idx="12"/>
          </p:nvPr>
        </p:nvSpPr>
        <p:spPr/>
        <p:txBody>
          <a:bodyPr/>
          <a:lstStyle>
            <a:lvl1pPr>
              <a:defRPr/>
            </a:lvl1pPr>
          </a:lstStyle>
          <a:p>
            <a:fld id="{A95F2471-9D9F-4D74-B344-B87F118A01DD}" type="slidenum">
              <a:rPr lang="en-US" altLang="en-US"/>
              <a:pPr/>
              <a:t>‹#›</a:t>
            </a:fld>
            <a:endParaRPr lang="en-US" altLang="en-US"/>
          </a:p>
        </p:txBody>
      </p:sp>
    </p:spTree>
    <p:extLst>
      <p:ext uri="{BB962C8B-B14F-4D97-AF65-F5344CB8AC3E}">
        <p14:creationId xmlns:p14="http://schemas.microsoft.com/office/powerpoint/2010/main" val="230140826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ltLang="en-US"/>
          </a:p>
        </p:txBody>
      </p:sp>
      <p:sp>
        <p:nvSpPr>
          <p:cNvPr id="4" name="Footer Placeholder 3"/>
          <p:cNvSpPr>
            <a:spLocks noGrp="1"/>
          </p:cNvSpPr>
          <p:nvPr>
            <p:ph type="ftr" sz="quarter" idx="11"/>
          </p:nvPr>
        </p:nvSpPr>
        <p:spPr/>
        <p:txBody>
          <a:bodyPr/>
          <a:lstStyle>
            <a:lvl1pPr>
              <a:defRPr/>
            </a:lvl1pPr>
          </a:lstStyle>
          <a:p>
            <a:endParaRPr lang="en-US" altLang="en-US"/>
          </a:p>
        </p:txBody>
      </p:sp>
      <p:sp>
        <p:nvSpPr>
          <p:cNvPr id="5" name="Slide Number Placeholder 4"/>
          <p:cNvSpPr>
            <a:spLocks noGrp="1"/>
          </p:cNvSpPr>
          <p:nvPr>
            <p:ph type="sldNum" sz="quarter" idx="12"/>
          </p:nvPr>
        </p:nvSpPr>
        <p:spPr/>
        <p:txBody>
          <a:bodyPr/>
          <a:lstStyle>
            <a:lvl1pPr>
              <a:defRPr/>
            </a:lvl1pPr>
          </a:lstStyle>
          <a:p>
            <a:fld id="{867C1AB3-8666-49E7-8DBC-CE7D9C319846}" type="slidenum">
              <a:rPr lang="en-US" altLang="en-US"/>
              <a:pPr/>
              <a:t>‹#›</a:t>
            </a:fld>
            <a:endParaRPr lang="en-US" altLang="en-US"/>
          </a:p>
        </p:txBody>
      </p:sp>
    </p:spTree>
    <p:extLst>
      <p:ext uri="{BB962C8B-B14F-4D97-AF65-F5344CB8AC3E}">
        <p14:creationId xmlns:p14="http://schemas.microsoft.com/office/powerpoint/2010/main" val="170568953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ltLang="en-US"/>
          </a:p>
        </p:txBody>
      </p:sp>
      <p:sp>
        <p:nvSpPr>
          <p:cNvPr id="3" name="Footer Placeholder 2"/>
          <p:cNvSpPr>
            <a:spLocks noGrp="1"/>
          </p:cNvSpPr>
          <p:nvPr>
            <p:ph type="ftr" sz="quarter" idx="11"/>
          </p:nvPr>
        </p:nvSpPr>
        <p:spPr/>
        <p:txBody>
          <a:bodyPr/>
          <a:lstStyle>
            <a:lvl1pPr>
              <a:defRPr/>
            </a:lvl1pPr>
          </a:lstStyle>
          <a:p>
            <a:endParaRPr lang="en-US" altLang="en-US"/>
          </a:p>
        </p:txBody>
      </p:sp>
      <p:sp>
        <p:nvSpPr>
          <p:cNvPr id="4" name="Slide Number Placeholder 3"/>
          <p:cNvSpPr>
            <a:spLocks noGrp="1"/>
          </p:cNvSpPr>
          <p:nvPr>
            <p:ph type="sldNum" sz="quarter" idx="12"/>
          </p:nvPr>
        </p:nvSpPr>
        <p:spPr/>
        <p:txBody>
          <a:bodyPr/>
          <a:lstStyle>
            <a:lvl1pPr>
              <a:defRPr/>
            </a:lvl1pPr>
          </a:lstStyle>
          <a:p>
            <a:fld id="{08C58CD5-2B9D-41B8-B05D-FF0ED182A78F}" type="slidenum">
              <a:rPr lang="en-US" altLang="en-US"/>
              <a:pPr/>
              <a:t>‹#›</a:t>
            </a:fld>
            <a:endParaRPr lang="en-US" altLang="en-US"/>
          </a:p>
        </p:txBody>
      </p:sp>
    </p:spTree>
    <p:extLst>
      <p:ext uri="{BB962C8B-B14F-4D97-AF65-F5344CB8AC3E}">
        <p14:creationId xmlns:p14="http://schemas.microsoft.com/office/powerpoint/2010/main" val="15360795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6231ADA5-818F-40FC-85B9-0E3CAE5D3FDE}" type="slidenum">
              <a:rPr lang="en-US" altLang="en-US"/>
              <a:pPr/>
              <a:t>‹#›</a:t>
            </a:fld>
            <a:endParaRPr lang="en-US" altLang="en-US"/>
          </a:p>
        </p:txBody>
      </p:sp>
    </p:spTree>
    <p:extLst>
      <p:ext uri="{BB962C8B-B14F-4D97-AF65-F5344CB8AC3E}">
        <p14:creationId xmlns:p14="http://schemas.microsoft.com/office/powerpoint/2010/main" val="19996007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endParaRPr lang="en-US" altLang="en-US"/>
          </a:p>
        </p:txBody>
      </p:sp>
      <p:sp>
        <p:nvSpPr>
          <p:cNvPr id="7" name="Slide Number Placeholder 6"/>
          <p:cNvSpPr>
            <a:spLocks noGrp="1"/>
          </p:cNvSpPr>
          <p:nvPr>
            <p:ph type="sldNum" sz="quarter" idx="12"/>
          </p:nvPr>
        </p:nvSpPr>
        <p:spPr/>
        <p:txBody>
          <a:bodyPr/>
          <a:lstStyle>
            <a:lvl1pPr>
              <a:defRPr/>
            </a:lvl1pPr>
          </a:lstStyle>
          <a:p>
            <a:fld id="{DBDD36E9-3CA2-4718-BB03-C8D4B562A5D5}" type="slidenum">
              <a:rPr lang="en-US" altLang="en-US"/>
              <a:pPr/>
              <a:t>‹#›</a:t>
            </a:fld>
            <a:endParaRPr lang="en-US" altLang="en-US"/>
          </a:p>
        </p:txBody>
      </p:sp>
    </p:spTree>
    <p:extLst>
      <p:ext uri="{BB962C8B-B14F-4D97-AF65-F5344CB8AC3E}">
        <p14:creationId xmlns:p14="http://schemas.microsoft.com/office/powerpoint/2010/main" val="245767033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endParaRPr lang="en-US" altLang="en-US"/>
          </a:p>
        </p:txBody>
      </p:sp>
      <p:sp>
        <p:nvSpPr>
          <p:cNvPr id="7" name="Slide Number Placeholder 6"/>
          <p:cNvSpPr>
            <a:spLocks noGrp="1"/>
          </p:cNvSpPr>
          <p:nvPr>
            <p:ph type="sldNum" sz="quarter" idx="12"/>
          </p:nvPr>
        </p:nvSpPr>
        <p:spPr/>
        <p:txBody>
          <a:bodyPr/>
          <a:lstStyle>
            <a:lvl1pPr>
              <a:defRPr/>
            </a:lvl1pPr>
          </a:lstStyle>
          <a:p>
            <a:fld id="{51FBC761-CC1F-4108-9B31-8FE9BFC6ACDC}" type="slidenum">
              <a:rPr lang="en-US" altLang="en-US"/>
              <a:pPr/>
              <a:t>‹#›</a:t>
            </a:fld>
            <a:endParaRPr lang="en-US" altLang="en-US"/>
          </a:p>
        </p:txBody>
      </p:sp>
    </p:spTree>
    <p:extLst>
      <p:ext uri="{BB962C8B-B14F-4D97-AF65-F5344CB8AC3E}">
        <p14:creationId xmlns:p14="http://schemas.microsoft.com/office/powerpoint/2010/main" val="396870305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EF07E8DC-3727-41A7-93B1-3FB272C2776E}" type="slidenum">
              <a:rPr lang="en-US" altLang="en-US"/>
              <a:pPr/>
              <a:t>‹#›</a:t>
            </a:fld>
            <a:endParaRPr lang="en-US" altLang="en-US"/>
          </a:p>
        </p:txBody>
      </p:sp>
    </p:spTree>
    <p:extLst>
      <p:ext uri="{BB962C8B-B14F-4D97-AF65-F5344CB8AC3E}">
        <p14:creationId xmlns:p14="http://schemas.microsoft.com/office/powerpoint/2010/main" val="32415214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362700" y="642938"/>
            <a:ext cx="2095500" cy="537686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76200" y="642938"/>
            <a:ext cx="6134100" cy="537686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873AAA5E-172C-4629-898D-DE7C516C3ABE}" type="slidenum">
              <a:rPr lang="en-US" altLang="en-US"/>
              <a:pPr/>
              <a:t>‹#›</a:t>
            </a:fld>
            <a:endParaRPr lang="en-US" altLang="en-US"/>
          </a:p>
        </p:txBody>
      </p:sp>
    </p:spTree>
    <p:extLst>
      <p:ext uri="{BB962C8B-B14F-4D97-AF65-F5344CB8AC3E}">
        <p14:creationId xmlns:p14="http://schemas.microsoft.com/office/powerpoint/2010/main" val="219861200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55298" name="Rectangle 2"/>
          <p:cNvSpPr>
            <a:spLocks noGrp="1" noChangeArrowheads="1"/>
          </p:cNvSpPr>
          <p:nvPr>
            <p:ph type="ctrTitle"/>
          </p:nvPr>
        </p:nvSpPr>
        <p:spPr>
          <a:xfrm>
            <a:off x="2667000" y="3505200"/>
            <a:ext cx="6477000" cy="914400"/>
          </a:xfrm>
        </p:spPr>
        <p:txBody>
          <a:bodyPr/>
          <a:lstStyle>
            <a:lvl1pPr>
              <a:defRPr/>
            </a:lvl1pPr>
          </a:lstStyle>
          <a:p>
            <a:pPr lvl="0"/>
            <a:r>
              <a:rPr lang="en-US" altLang="en-US" noProof="0" smtClean="0"/>
              <a:t>Click to edit Master title style</a:t>
            </a:r>
          </a:p>
        </p:txBody>
      </p:sp>
      <p:sp>
        <p:nvSpPr>
          <p:cNvPr id="55299" name="Rectangle 3"/>
          <p:cNvSpPr>
            <a:spLocks noGrp="1" noChangeArrowheads="1"/>
          </p:cNvSpPr>
          <p:nvPr>
            <p:ph type="subTitle" idx="1"/>
          </p:nvPr>
        </p:nvSpPr>
        <p:spPr>
          <a:xfrm>
            <a:off x="2667000" y="4533900"/>
            <a:ext cx="6477000" cy="685800"/>
          </a:xfrm>
        </p:spPr>
        <p:txBody>
          <a:bodyPr/>
          <a:lstStyle>
            <a:lvl1pPr marL="0" indent="0">
              <a:buFontTx/>
              <a:buNone/>
              <a:defRPr/>
            </a:lvl1pPr>
          </a:lstStyle>
          <a:p>
            <a:pPr lvl="0"/>
            <a:r>
              <a:rPr lang="en-US" altLang="en-US" noProof="0" smtClean="0"/>
              <a:t>Click to edit Master subtitle style</a:t>
            </a:r>
          </a:p>
        </p:txBody>
      </p:sp>
      <p:sp>
        <p:nvSpPr>
          <p:cNvPr id="55300" name="Rectangle 4"/>
          <p:cNvSpPr>
            <a:spLocks noGrp="1" noChangeArrowheads="1"/>
          </p:cNvSpPr>
          <p:nvPr>
            <p:ph type="dt" sz="half" idx="2"/>
          </p:nvPr>
        </p:nvSpPr>
        <p:spPr/>
        <p:txBody>
          <a:bodyPr/>
          <a:lstStyle>
            <a:lvl1pPr>
              <a:defRPr/>
            </a:lvl1pPr>
          </a:lstStyle>
          <a:p>
            <a:endParaRPr lang="en-US" altLang="en-US"/>
          </a:p>
        </p:txBody>
      </p:sp>
      <p:sp>
        <p:nvSpPr>
          <p:cNvPr id="55301" name="Rectangle 5"/>
          <p:cNvSpPr>
            <a:spLocks noGrp="1" noChangeArrowheads="1"/>
          </p:cNvSpPr>
          <p:nvPr>
            <p:ph type="ftr" sz="quarter" idx="3"/>
          </p:nvPr>
        </p:nvSpPr>
        <p:spPr/>
        <p:txBody>
          <a:bodyPr/>
          <a:lstStyle>
            <a:lvl1pPr>
              <a:defRPr/>
            </a:lvl1pPr>
          </a:lstStyle>
          <a:p>
            <a:endParaRPr lang="en-US" altLang="en-US"/>
          </a:p>
        </p:txBody>
      </p:sp>
      <p:sp>
        <p:nvSpPr>
          <p:cNvPr id="55302" name="Rectangle 6"/>
          <p:cNvSpPr>
            <a:spLocks noGrp="1" noChangeArrowheads="1"/>
          </p:cNvSpPr>
          <p:nvPr>
            <p:ph type="sldNum" sz="quarter" idx="4"/>
          </p:nvPr>
        </p:nvSpPr>
        <p:spPr/>
        <p:txBody>
          <a:bodyPr/>
          <a:lstStyle>
            <a:lvl1pPr>
              <a:defRPr/>
            </a:lvl1pPr>
          </a:lstStyle>
          <a:p>
            <a:fld id="{533D9CA3-653E-400F-B0E2-B9818AFC1C2B}" type="slidenum">
              <a:rPr lang="en-US" altLang="en-US"/>
              <a:pPr/>
              <a:t>‹#›</a:t>
            </a:fld>
            <a:endParaRPr lang="en-US" altLang="en-US"/>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6AE8062E-FCF0-4696-9249-F496D821E1D3}" type="slidenum">
              <a:rPr lang="en-US" altLang="en-US"/>
              <a:pPr/>
              <a:t>‹#›</a:t>
            </a:fld>
            <a:endParaRPr lang="en-US" altLang="en-US"/>
          </a:p>
        </p:txBody>
      </p:sp>
    </p:spTree>
    <p:extLst>
      <p:ext uri="{BB962C8B-B14F-4D97-AF65-F5344CB8AC3E}">
        <p14:creationId xmlns:p14="http://schemas.microsoft.com/office/powerpoint/2010/main" val="2531297337"/>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FC52C49E-9650-45FC-B298-C8AEE6F0549A}" type="slidenum">
              <a:rPr lang="en-US" altLang="en-US"/>
              <a:pPr/>
              <a:t>‹#›</a:t>
            </a:fld>
            <a:endParaRPr lang="en-US" altLang="en-US"/>
          </a:p>
        </p:txBody>
      </p:sp>
    </p:spTree>
    <p:extLst>
      <p:ext uri="{BB962C8B-B14F-4D97-AF65-F5344CB8AC3E}">
        <p14:creationId xmlns:p14="http://schemas.microsoft.com/office/powerpoint/2010/main" val="2290642288"/>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600200" y="1524000"/>
            <a:ext cx="3276600" cy="46021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029200" y="1524000"/>
            <a:ext cx="3276600" cy="46021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endParaRPr lang="en-US" altLang="en-US"/>
          </a:p>
        </p:txBody>
      </p:sp>
      <p:sp>
        <p:nvSpPr>
          <p:cNvPr id="7" name="Slide Number Placeholder 6"/>
          <p:cNvSpPr>
            <a:spLocks noGrp="1"/>
          </p:cNvSpPr>
          <p:nvPr>
            <p:ph type="sldNum" sz="quarter" idx="12"/>
          </p:nvPr>
        </p:nvSpPr>
        <p:spPr/>
        <p:txBody>
          <a:bodyPr/>
          <a:lstStyle>
            <a:lvl1pPr>
              <a:defRPr/>
            </a:lvl1pPr>
          </a:lstStyle>
          <a:p>
            <a:fld id="{FD26FC18-B4A8-41D1-A3E2-E6283FFFB620}" type="slidenum">
              <a:rPr lang="en-US" altLang="en-US"/>
              <a:pPr/>
              <a:t>‹#›</a:t>
            </a:fld>
            <a:endParaRPr lang="en-US" altLang="en-US"/>
          </a:p>
        </p:txBody>
      </p:sp>
    </p:spTree>
    <p:extLst>
      <p:ext uri="{BB962C8B-B14F-4D97-AF65-F5344CB8AC3E}">
        <p14:creationId xmlns:p14="http://schemas.microsoft.com/office/powerpoint/2010/main" val="2101952201"/>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ltLang="en-US"/>
          </a:p>
        </p:txBody>
      </p:sp>
      <p:sp>
        <p:nvSpPr>
          <p:cNvPr id="8" name="Footer Placeholder 7"/>
          <p:cNvSpPr>
            <a:spLocks noGrp="1"/>
          </p:cNvSpPr>
          <p:nvPr>
            <p:ph type="ftr" sz="quarter" idx="11"/>
          </p:nvPr>
        </p:nvSpPr>
        <p:spPr/>
        <p:txBody>
          <a:bodyPr/>
          <a:lstStyle>
            <a:lvl1pPr>
              <a:defRPr/>
            </a:lvl1pPr>
          </a:lstStyle>
          <a:p>
            <a:endParaRPr lang="en-US" altLang="en-US"/>
          </a:p>
        </p:txBody>
      </p:sp>
      <p:sp>
        <p:nvSpPr>
          <p:cNvPr id="9" name="Slide Number Placeholder 8"/>
          <p:cNvSpPr>
            <a:spLocks noGrp="1"/>
          </p:cNvSpPr>
          <p:nvPr>
            <p:ph type="sldNum" sz="quarter" idx="12"/>
          </p:nvPr>
        </p:nvSpPr>
        <p:spPr/>
        <p:txBody>
          <a:bodyPr/>
          <a:lstStyle>
            <a:lvl1pPr>
              <a:defRPr/>
            </a:lvl1pPr>
          </a:lstStyle>
          <a:p>
            <a:fld id="{1FC27A52-88F8-47EB-9927-22163D10A297}" type="slidenum">
              <a:rPr lang="en-US" altLang="en-US"/>
              <a:pPr/>
              <a:t>‹#›</a:t>
            </a:fld>
            <a:endParaRPr lang="en-US" altLang="en-US"/>
          </a:p>
        </p:txBody>
      </p:sp>
    </p:spTree>
    <p:extLst>
      <p:ext uri="{BB962C8B-B14F-4D97-AF65-F5344CB8AC3E}">
        <p14:creationId xmlns:p14="http://schemas.microsoft.com/office/powerpoint/2010/main" val="64089750"/>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ltLang="en-US"/>
          </a:p>
        </p:txBody>
      </p:sp>
      <p:sp>
        <p:nvSpPr>
          <p:cNvPr id="4" name="Footer Placeholder 3"/>
          <p:cNvSpPr>
            <a:spLocks noGrp="1"/>
          </p:cNvSpPr>
          <p:nvPr>
            <p:ph type="ftr" sz="quarter" idx="11"/>
          </p:nvPr>
        </p:nvSpPr>
        <p:spPr/>
        <p:txBody>
          <a:bodyPr/>
          <a:lstStyle>
            <a:lvl1pPr>
              <a:defRPr/>
            </a:lvl1pPr>
          </a:lstStyle>
          <a:p>
            <a:endParaRPr lang="en-US" altLang="en-US"/>
          </a:p>
        </p:txBody>
      </p:sp>
      <p:sp>
        <p:nvSpPr>
          <p:cNvPr id="5" name="Slide Number Placeholder 4"/>
          <p:cNvSpPr>
            <a:spLocks noGrp="1"/>
          </p:cNvSpPr>
          <p:nvPr>
            <p:ph type="sldNum" sz="quarter" idx="12"/>
          </p:nvPr>
        </p:nvSpPr>
        <p:spPr/>
        <p:txBody>
          <a:bodyPr/>
          <a:lstStyle>
            <a:lvl1pPr>
              <a:defRPr/>
            </a:lvl1pPr>
          </a:lstStyle>
          <a:p>
            <a:fld id="{0BDDAAE8-03AF-4FD2-92DC-581B0A24F710}" type="slidenum">
              <a:rPr lang="en-US" altLang="en-US"/>
              <a:pPr/>
              <a:t>‹#›</a:t>
            </a:fld>
            <a:endParaRPr lang="en-US" altLang="en-US"/>
          </a:p>
        </p:txBody>
      </p:sp>
    </p:spTree>
    <p:extLst>
      <p:ext uri="{BB962C8B-B14F-4D97-AF65-F5344CB8AC3E}">
        <p14:creationId xmlns:p14="http://schemas.microsoft.com/office/powerpoint/2010/main" val="173925764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905000" y="2819400"/>
            <a:ext cx="3314700" cy="33067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372100" y="2819400"/>
            <a:ext cx="3314700" cy="33067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endParaRPr lang="en-US" altLang="en-US"/>
          </a:p>
        </p:txBody>
      </p:sp>
      <p:sp>
        <p:nvSpPr>
          <p:cNvPr id="7" name="Slide Number Placeholder 6"/>
          <p:cNvSpPr>
            <a:spLocks noGrp="1"/>
          </p:cNvSpPr>
          <p:nvPr>
            <p:ph type="sldNum" sz="quarter" idx="12"/>
          </p:nvPr>
        </p:nvSpPr>
        <p:spPr/>
        <p:txBody>
          <a:bodyPr/>
          <a:lstStyle>
            <a:lvl1pPr>
              <a:defRPr/>
            </a:lvl1pPr>
          </a:lstStyle>
          <a:p>
            <a:fld id="{46455A81-202C-494D-BC7C-A7C0EBFE35ED}" type="slidenum">
              <a:rPr lang="en-US" altLang="en-US"/>
              <a:pPr/>
              <a:t>‹#›</a:t>
            </a:fld>
            <a:endParaRPr lang="en-US" altLang="en-US"/>
          </a:p>
        </p:txBody>
      </p:sp>
    </p:spTree>
    <p:extLst>
      <p:ext uri="{BB962C8B-B14F-4D97-AF65-F5344CB8AC3E}">
        <p14:creationId xmlns:p14="http://schemas.microsoft.com/office/powerpoint/2010/main" val="1440387715"/>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ltLang="en-US"/>
          </a:p>
        </p:txBody>
      </p:sp>
      <p:sp>
        <p:nvSpPr>
          <p:cNvPr id="3" name="Footer Placeholder 2"/>
          <p:cNvSpPr>
            <a:spLocks noGrp="1"/>
          </p:cNvSpPr>
          <p:nvPr>
            <p:ph type="ftr" sz="quarter" idx="11"/>
          </p:nvPr>
        </p:nvSpPr>
        <p:spPr/>
        <p:txBody>
          <a:bodyPr/>
          <a:lstStyle>
            <a:lvl1pPr>
              <a:defRPr/>
            </a:lvl1pPr>
          </a:lstStyle>
          <a:p>
            <a:endParaRPr lang="en-US" altLang="en-US"/>
          </a:p>
        </p:txBody>
      </p:sp>
      <p:sp>
        <p:nvSpPr>
          <p:cNvPr id="4" name="Slide Number Placeholder 3"/>
          <p:cNvSpPr>
            <a:spLocks noGrp="1"/>
          </p:cNvSpPr>
          <p:nvPr>
            <p:ph type="sldNum" sz="quarter" idx="12"/>
          </p:nvPr>
        </p:nvSpPr>
        <p:spPr/>
        <p:txBody>
          <a:bodyPr/>
          <a:lstStyle>
            <a:lvl1pPr>
              <a:defRPr/>
            </a:lvl1pPr>
          </a:lstStyle>
          <a:p>
            <a:fld id="{2A2FE251-5F93-460D-A4BA-3584E8617D20}" type="slidenum">
              <a:rPr lang="en-US" altLang="en-US"/>
              <a:pPr/>
              <a:t>‹#›</a:t>
            </a:fld>
            <a:endParaRPr lang="en-US" altLang="en-US"/>
          </a:p>
        </p:txBody>
      </p:sp>
    </p:spTree>
    <p:extLst>
      <p:ext uri="{BB962C8B-B14F-4D97-AF65-F5344CB8AC3E}">
        <p14:creationId xmlns:p14="http://schemas.microsoft.com/office/powerpoint/2010/main" val="2313048749"/>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endParaRPr lang="en-US" altLang="en-US"/>
          </a:p>
        </p:txBody>
      </p:sp>
      <p:sp>
        <p:nvSpPr>
          <p:cNvPr id="7" name="Slide Number Placeholder 6"/>
          <p:cNvSpPr>
            <a:spLocks noGrp="1"/>
          </p:cNvSpPr>
          <p:nvPr>
            <p:ph type="sldNum" sz="quarter" idx="12"/>
          </p:nvPr>
        </p:nvSpPr>
        <p:spPr/>
        <p:txBody>
          <a:bodyPr/>
          <a:lstStyle>
            <a:lvl1pPr>
              <a:defRPr/>
            </a:lvl1pPr>
          </a:lstStyle>
          <a:p>
            <a:fld id="{9839792A-BE53-4EA8-A5DA-F379EAC091C4}" type="slidenum">
              <a:rPr lang="en-US" altLang="en-US"/>
              <a:pPr/>
              <a:t>‹#›</a:t>
            </a:fld>
            <a:endParaRPr lang="en-US" altLang="en-US"/>
          </a:p>
        </p:txBody>
      </p:sp>
    </p:spTree>
    <p:extLst>
      <p:ext uri="{BB962C8B-B14F-4D97-AF65-F5344CB8AC3E}">
        <p14:creationId xmlns:p14="http://schemas.microsoft.com/office/powerpoint/2010/main" val="29176854"/>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endParaRPr lang="en-US" altLang="en-US"/>
          </a:p>
        </p:txBody>
      </p:sp>
      <p:sp>
        <p:nvSpPr>
          <p:cNvPr id="7" name="Slide Number Placeholder 6"/>
          <p:cNvSpPr>
            <a:spLocks noGrp="1"/>
          </p:cNvSpPr>
          <p:nvPr>
            <p:ph type="sldNum" sz="quarter" idx="12"/>
          </p:nvPr>
        </p:nvSpPr>
        <p:spPr/>
        <p:txBody>
          <a:bodyPr/>
          <a:lstStyle>
            <a:lvl1pPr>
              <a:defRPr/>
            </a:lvl1pPr>
          </a:lstStyle>
          <a:p>
            <a:fld id="{5044C3B9-7F61-4F2A-9D22-A6FC72197AD2}" type="slidenum">
              <a:rPr lang="en-US" altLang="en-US"/>
              <a:pPr/>
              <a:t>‹#›</a:t>
            </a:fld>
            <a:endParaRPr lang="en-US" altLang="en-US"/>
          </a:p>
        </p:txBody>
      </p:sp>
    </p:spTree>
    <p:extLst>
      <p:ext uri="{BB962C8B-B14F-4D97-AF65-F5344CB8AC3E}">
        <p14:creationId xmlns:p14="http://schemas.microsoft.com/office/powerpoint/2010/main" val="2948112451"/>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C2D73668-C7E7-4F76-9829-963D26F5FB1E}" type="slidenum">
              <a:rPr lang="en-US" altLang="en-US"/>
              <a:pPr/>
              <a:t>‹#›</a:t>
            </a:fld>
            <a:endParaRPr lang="en-US" altLang="en-US"/>
          </a:p>
        </p:txBody>
      </p:sp>
    </p:spTree>
    <p:extLst>
      <p:ext uri="{BB962C8B-B14F-4D97-AF65-F5344CB8AC3E}">
        <p14:creationId xmlns:p14="http://schemas.microsoft.com/office/powerpoint/2010/main" val="4061231405"/>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43700" y="274638"/>
            <a:ext cx="19431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914400" y="274638"/>
            <a:ext cx="56769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DFD7B725-E2B2-4BCE-822D-FFCF18D48335}" type="slidenum">
              <a:rPr lang="en-US" altLang="en-US"/>
              <a:pPr/>
              <a:t>‹#›</a:t>
            </a:fld>
            <a:endParaRPr lang="en-US" altLang="en-US"/>
          </a:p>
        </p:txBody>
      </p:sp>
    </p:spTree>
    <p:extLst>
      <p:ext uri="{BB962C8B-B14F-4D97-AF65-F5344CB8AC3E}">
        <p14:creationId xmlns:p14="http://schemas.microsoft.com/office/powerpoint/2010/main" val="4189514209"/>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68610" name="Rectangle 2"/>
          <p:cNvSpPr>
            <a:spLocks noGrp="1" noChangeArrowheads="1"/>
          </p:cNvSpPr>
          <p:nvPr>
            <p:ph type="ctrTitle"/>
          </p:nvPr>
        </p:nvSpPr>
        <p:spPr>
          <a:xfrm>
            <a:off x="533400" y="1447800"/>
            <a:ext cx="8077200" cy="1752600"/>
          </a:xfrm>
        </p:spPr>
        <p:txBody>
          <a:bodyPr/>
          <a:lstStyle>
            <a:lvl1pPr algn="l">
              <a:lnSpc>
                <a:spcPct val="80000"/>
              </a:lnSpc>
              <a:defRPr sz="4400"/>
            </a:lvl1pPr>
          </a:lstStyle>
          <a:p>
            <a:pPr lvl="0"/>
            <a:r>
              <a:rPr lang="en-US" altLang="en-US" noProof="0" smtClean="0"/>
              <a:t>Click to edit Master title style</a:t>
            </a:r>
          </a:p>
        </p:txBody>
      </p:sp>
      <p:sp>
        <p:nvSpPr>
          <p:cNvPr id="68611" name="Rectangle 3"/>
          <p:cNvSpPr>
            <a:spLocks noGrp="1" noChangeArrowheads="1"/>
          </p:cNvSpPr>
          <p:nvPr>
            <p:ph type="subTitle" idx="1"/>
          </p:nvPr>
        </p:nvSpPr>
        <p:spPr>
          <a:xfrm>
            <a:off x="4267200" y="3657600"/>
            <a:ext cx="4343400" cy="1219200"/>
          </a:xfrm>
        </p:spPr>
        <p:txBody>
          <a:bodyPr/>
          <a:lstStyle>
            <a:lvl1pPr marL="0" indent="0" algn="r">
              <a:buFontTx/>
              <a:buNone/>
              <a:defRPr/>
            </a:lvl1pPr>
          </a:lstStyle>
          <a:p>
            <a:pPr lvl="0"/>
            <a:r>
              <a:rPr lang="en-US" altLang="en-US" noProof="0" smtClean="0"/>
              <a:t>Click to edit Master subtitle style</a:t>
            </a:r>
          </a:p>
        </p:txBody>
      </p:sp>
      <p:sp>
        <p:nvSpPr>
          <p:cNvPr id="68612" name="Rectangle 4"/>
          <p:cNvSpPr>
            <a:spLocks noGrp="1" noChangeArrowheads="1"/>
          </p:cNvSpPr>
          <p:nvPr>
            <p:ph type="dt" sz="half" idx="2"/>
          </p:nvPr>
        </p:nvSpPr>
        <p:spPr>
          <a:xfrm>
            <a:off x="228600" y="6400800"/>
            <a:ext cx="1905000" cy="457200"/>
          </a:xfrm>
        </p:spPr>
        <p:txBody>
          <a:bodyPr/>
          <a:lstStyle>
            <a:lvl1pPr>
              <a:defRPr/>
            </a:lvl1pPr>
          </a:lstStyle>
          <a:p>
            <a:endParaRPr lang="en-US" altLang="en-US"/>
          </a:p>
        </p:txBody>
      </p:sp>
      <p:sp>
        <p:nvSpPr>
          <p:cNvPr id="68613" name="Rectangle 5"/>
          <p:cNvSpPr>
            <a:spLocks noGrp="1" noChangeArrowheads="1"/>
          </p:cNvSpPr>
          <p:nvPr>
            <p:ph type="ftr" sz="quarter" idx="3"/>
          </p:nvPr>
        </p:nvSpPr>
        <p:spPr>
          <a:xfrm>
            <a:off x="2362200" y="6400800"/>
            <a:ext cx="4343400" cy="457200"/>
          </a:xfrm>
        </p:spPr>
        <p:txBody>
          <a:bodyPr/>
          <a:lstStyle>
            <a:lvl1pPr>
              <a:defRPr/>
            </a:lvl1pPr>
          </a:lstStyle>
          <a:p>
            <a:endParaRPr lang="en-US" altLang="en-US"/>
          </a:p>
        </p:txBody>
      </p:sp>
      <p:sp>
        <p:nvSpPr>
          <p:cNvPr id="68614" name="Rectangle 6"/>
          <p:cNvSpPr>
            <a:spLocks noGrp="1" noChangeArrowheads="1"/>
          </p:cNvSpPr>
          <p:nvPr>
            <p:ph type="sldNum" sz="quarter" idx="4"/>
          </p:nvPr>
        </p:nvSpPr>
        <p:spPr>
          <a:xfrm>
            <a:off x="7010400" y="6400800"/>
            <a:ext cx="1905000" cy="457200"/>
          </a:xfrm>
        </p:spPr>
        <p:txBody>
          <a:bodyPr/>
          <a:lstStyle>
            <a:lvl1pPr>
              <a:defRPr/>
            </a:lvl1pPr>
          </a:lstStyle>
          <a:p>
            <a:fld id="{7A6298DA-CE8B-40BA-A06D-1755A06FDA80}" type="slidenum">
              <a:rPr lang="en-US" altLang="en-US"/>
              <a:pPr/>
              <a:t>‹#›</a:t>
            </a:fld>
            <a:endParaRPr lang="en-US" altLang="en-US"/>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67ECFD9B-319D-4952-B784-01879DB9F282}" type="slidenum">
              <a:rPr lang="en-US" altLang="en-US"/>
              <a:pPr/>
              <a:t>‹#›</a:t>
            </a:fld>
            <a:endParaRPr lang="en-US" altLang="en-US"/>
          </a:p>
        </p:txBody>
      </p:sp>
    </p:spTree>
    <p:extLst>
      <p:ext uri="{BB962C8B-B14F-4D97-AF65-F5344CB8AC3E}">
        <p14:creationId xmlns:p14="http://schemas.microsoft.com/office/powerpoint/2010/main" val="1034903366"/>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E2BE2D6C-9B40-4574-9100-794511AE5B06}" type="slidenum">
              <a:rPr lang="en-US" altLang="en-US"/>
              <a:pPr/>
              <a:t>‹#›</a:t>
            </a:fld>
            <a:endParaRPr lang="en-US" altLang="en-US"/>
          </a:p>
        </p:txBody>
      </p:sp>
    </p:spTree>
    <p:extLst>
      <p:ext uri="{BB962C8B-B14F-4D97-AF65-F5344CB8AC3E}">
        <p14:creationId xmlns:p14="http://schemas.microsoft.com/office/powerpoint/2010/main" val="2197378954"/>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905000"/>
            <a:ext cx="4076700" cy="4267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86300" y="1905000"/>
            <a:ext cx="4076700" cy="4267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endParaRPr lang="en-US" altLang="en-US"/>
          </a:p>
        </p:txBody>
      </p:sp>
      <p:sp>
        <p:nvSpPr>
          <p:cNvPr id="7" name="Slide Number Placeholder 6"/>
          <p:cNvSpPr>
            <a:spLocks noGrp="1"/>
          </p:cNvSpPr>
          <p:nvPr>
            <p:ph type="sldNum" sz="quarter" idx="12"/>
          </p:nvPr>
        </p:nvSpPr>
        <p:spPr/>
        <p:txBody>
          <a:bodyPr/>
          <a:lstStyle>
            <a:lvl1pPr>
              <a:defRPr/>
            </a:lvl1pPr>
          </a:lstStyle>
          <a:p>
            <a:fld id="{DBAC660D-6D5B-4E63-91FE-41D28EAF5D93}" type="slidenum">
              <a:rPr lang="en-US" altLang="en-US"/>
              <a:pPr/>
              <a:t>‹#›</a:t>
            </a:fld>
            <a:endParaRPr lang="en-US" altLang="en-US"/>
          </a:p>
        </p:txBody>
      </p:sp>
    </p:spTree>
    <p:extLst>
      <p:ext uri="{BB962C8B-B14F-4D97-AF65-F5344CB8AC3E}">
        <p14:creationId xmlns:p14="http://schemas.microsoft.com/office/powerpoint/2010/main" val="836968105"/>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ltLang="en-US"/>
          </a:p>
        </p:txBody>
      </p:sp>
      <p:sp>
        <p:nvSpPr>
          <p:cNvPr id="8" name="Footer Placeholder 7"/>
          <p:cNvSpPr>
            <a:spLocks noGrp="1"/>
          </p:cNvSpPr>
          <p:nvPr>
            <p:ph type="ftr" sz="quarter" idx="11"/>
          </p:nvPr>
        </p:nvSpPr>
        <p:spPr/>
        <p:txBody>
          <a:bodyPr/>
          <a:lstStyle>
            <a:lvl1pPr>
              <a:defRPr/>
            </a:lvl1pPr>
          </a:lstStyle>
          <a:p>
            <a:endParaRPr lang="en-US" altLang="en-US"/>
          </a:p>
        </p:txBody>
      </p:sp>
      <p:sp>
        <p:nvSpPr>
          <p:cNvPr id="9" name="Slide Number Placeholder 8"/>
          <p:cNvSpPr>
            <a:spLocks noGrp="1"/>
          </p:cNvSpPr>
          <p:nvPr>
            <p:ph type="sldNum" sz="quarter" idx="12"/>
          </p:nvPr>
        </p:nvSpPr>
        <p:spPr/>
        <p:txBody>
          <a:bodyPr/>
          <a:lstStyle>
            <a:lvl1pPr>
              <a:defRPr/>
            </a:lvl1pPr>
          </a:lstStyle>
          <a:p>
            <a:fld id="{9D9811A2-CE1F-474D-A39D-A755FE7C2B56}" type="slidenum">
              <a:rPr lang="en-US" altLang="en-US"/>
              <a:pPr/>
              <a:t>‹#›</a:t>
            </a:fld>
            <a:endParaRPr lang="en-US" altLang="en-US"/>
          </a:p>
        </p:txBody>
      </p:sp>
    </p:spTree>
    <p:extLst>
      <p:ext uri="{BB962C8B-B14F-4D97-AF65-F5344CB8AC3E}">
        <p14:creationId xmlns:p14="http://schemas.microsoft.com/office/powerpoint/2010/main" val="424106738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ltLang="en-US"/>
          </a:p>
        </p:txBody>
      </p:sp>
      <p:sp>
        <p:nvSpPr>
          <p:cNvPr id="8" name="Footer Placeholder 7"/>
          <p:cNvSpPr>
            <a:spLocks noGrp="1"/>
          </p:cNvSpPr>
          <p:nvPr>
            <p:ph type="ftr" sz="quarter" idx="11"/>
          </p:nvPr>
        </p:nvSpPr>
        <p:spPr/>
        <p:txBody>
          <a:bodyPr/>
          <a:lstStyle>
            <a:lvl1pPr>
              <a:defRPr/>
            </a:lvl1pPr>
          </a:lstStyle>
          <a:p>
            <a:endParaRPr lang="en-US" altLang="en-US"/>
          </a:p>
        </p:txBody>
      </p:sp>
      <p:sp>
        <p:nvSpPr>
          <p:cNvPr id="9" name="Slide Number Placeholder 8"/>
          <p:cNvSpPr>
            <a:spLocks noGrp="1"/>
          </p:cNvSpPr>
          <p:nvPr>
            <p:ph type="sldNum" sz="quarter" idx="12"/>
          </p:nvPr>
        </p:nvSpPr>
        <p:spPr/>
        <p:txBody>
          <a:bodyPr/>
          <a:lstStyle>
            <a:lvl1pPr>
              <a:defRPr/>
            </a:lvl1pPr>
          </a:lstStyle>
          <a:p>
            <a:fld id="{3A69D13D-4D3A-41A0-B130-E31A83532504}" type="slidenum">
              <a:rPr lang="en-US" altLang="en-US"/>
              <a:pPr/>
              <a:t>‹#›</a:t>
            </a:fld>
            <a:endParaRPr lang="en-US" altLang="en-US"/>
          </a:p>
        </p:txBody>
      </p:sp>
    </p:spTree>
    <p:extLst>
      <p:ext uri="{BB962C8B-B14F-4D97-AF65-F5344CB8AC3E}">
        <p14:creationId xmlns:p14="http://schemas.microsoft.com/office/powerpoint/2010/main" val="4009578137"/>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ltLang="en-US"/>
          </a:p>
        </p:txBody>
      </p:sp>
      <p:sp>
        <p:nvSpPr>
          <p:cNvPr id="4" name="Footer Placeholder 3"/>
          <p:cNvSpPr>
            <a:spLocks noGrp="1"/>
          </p:cNvSpPr>
          <p:nvPr>
            <p:ph type="ftr" sz="quarter" idx="11"/>
          </p:nvPr>
        </p:nvSpPr>
        <p:spPr/>
        <p:txBody>
          <a:bodyPr/>
          <a:lstStyle>
            <a:lvl1pPr>
              <a:defRPr/>
            </a:lvl1pPr>
          </a:lstStyle>
          <a:p>
            <a:endParaRPr lang="en-US" altLang="en-US"/>
          </a:p>
        </p:txBody>
      </p:sp>
      <p:sp>
        <p:nvSpPr>
          <p:cNvPr id="5" name="Slide Number Placeholder 4"/>
          <p:cNvSpPr>
            <a:spLocks noGrp="1"/>
          </p:cNvSpPr>
          <p:nvPr>
            <p:ph type="sldNum" sz="quarter" idx="12"/>
          </p:nvPr>
        </p:nvSpPr>
        <p:spPr/>
        <p:txBody>
          <a:bodyPr/>
          <a:lstStyle>
            <a:lvl1pPr>
              <a:defRPr/>
            </a:lvl1pPr>
          </a:lstStyle>
          <a:p>
            <a:fld id="{BBF35C0F-C7C8-418D-A6D4-7DB28FC6DF7F}" type="slidenum">
              <a:rPr lang="en-US" altLang="en-US"/>
              <a:pPr/>
              <a:t>‹#›</a:t>
            </a:fld>
            <a:endParaRPr lang="en-US" altLang="en-US"/>
          </a:p>
        </p:txBody>
      </p:sp>
    </p:spTree>
    <p:extLst>
      <p:ext uri="{BB962C8B-B14F-4D97-AF65-F5344CB8AC3E}">
        <p14:creationId xmlns:p14="http://schemas.microsoft.com/office/powerpoint/2010/main" val="2445406132"/>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ltLang="en-US"/>
          </a:p>
        </p:txBody>
      </p:sp>
      <p:sp>
        <p:nvSpPr>
          <p:cNvPr id="3" name="Footer Placeholder 2"/>
          <p:cNvSpPr>
            <a:spLocks noGrp="1"/>
          </p:cNvSpPr>
          <p:nvPr>
            <p:ph type="ftr" sz="quarter" idx="11"/>
          </p:nvPr>
        </p:nvSpPr>
        <p:spPr/>
        <p:txBody>
          <a:bodyPr/>
          <a:lstStyle>
            <a:lvl1pPr>
              <a:defRPr/>
            </a:lvl1pPr>
          </a:lstStyle>
          <a:p>
            <a:endParaRPr lang="en-US" altLang="en-US"/>
          </a:p>
        </p:txBody>
      </p:sp>
      <p:sp>
        <p:nvSpPr>
          <p:cNvPr id="4" name="Slide Number Placeholder 3"/>
          <p:cNvSpPr>
            <a:spLocks noGrp="1"/>
          </p:cNvSpPr>
          <p:nvPr>
            <p:ph type="sldNum" sz="quarter" idx="12"/>
          </p:nvPr>
        </p:nvSpPr>
        <p:spPr/>
        <p:txBody>
          <a:bodyPr/>
          <a:lstStyle>
            <a:lvl1pPr>
              <a:defRPr/>
            </a:lvl1pPr>
          </a:lstStyle>
          <a:p>
            <a:fld id="{A9CA2575-C8A6-4835-81B5-09FC6810FFE5}" type="slidenum">
              <a:rPr lang="en-US" altLang="en-US"/>
              <a:pPr/>
              <a:t>‹#›</a:t>
            </a:fld>
            <a:endParaRPr lang="en-US" altLang="en-US"/>
          </a:p>
        </p:txBody>
      </p:sp>
    </p:spTree>
    <p:extLst>
      <p:ext uri="{BB962C8B-B14F-4D97-AF65-F5344CB8AC3E}">
        <p14:creationId xmlns:p14="http://schemas.microsoft.com/office/powerpoint/2010/main" val="1180386386"/>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endParaRPr lang="en-US" altLang="en-US"/>
          </a:p>
        </p:txBody>
      </p:sp>
      <p:sp>
        <p:nvSpPr>
          <p:cNvPr id="7" name="Slide Number Placeholder 6"/>
          <p:cNvSpPr>
            <a:spLocks noGrp="1"/>
          </p:cNvSpPr>
          <p:nvPr>
            <p:ph type="sldNum" sz="quarter" idx="12"/>
          </p:nvPr>
        </p:nvSpPr>
        <p:spPr/>
        <p:txBody>
          <a:bodyPr/>
          <a:lstStyle>
            <a:lvl1pPr>
              <a:defRPr/>
            </a:lvl1pPr>
          </a:lstStyle>
          <a:p>
            <a:fld id="{1F5F8920-0CB7-47A0-94A7-EED51A2328CA}" type="slidenum">
              <a:rPr lang="en-US" altLang="en-US"/>
              <a:pPr/>
              <a:t>‹#›</a:t>
            </a:fld>
            <a:endParaRPr lang="en-US" altLang="en-US"/>
          </a:p>
        </p:txBody>
      </p:sp>
    </p:spTree>
    <p:extLst>
      <p:ext uri="{BB962C8B-B14F-4D97-AF65-F5344CB8AC3E}">
        <p14:creationId xmlns:p14="http://schemas.microsoft.com/office/powerpoint/2010/main" val="3716567351"/>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endParaRPr lang="en-US" altLang="en-US"/>
          </a:p>
        </p:txBody>
      </p:sp>
      <p:sp>
        <p:nvSpPr>
          <p:cNvPr id="7" name="Slide Number Placeholder 6"/>
          <p:cNvSpPr>
            <a:spLocks noGrp="1"/>
          </p:cNvSpPr>
          <p:nvPr>
            <p:ph type="sldNum" sz="quarter" idx="12"/>
          </p:nvPr>
        </p:nvSpPr>
        <p:spPr/>
        <p:txBody>
          <a:bodyPr/>
          <a:lstStyle>
            <a:lvl1pPr>
              <a:defRPr/>
            </a:lvl1pPr>
          </a:lstStyle>
          <a:p>
            <a:fld id="{8BB17216-86D5-4C24-807F-FB8040349F82}" type="slidenum">
              <a:rPr lang="en-US" altLang="en-US"/>
              <a:pPr/>
              <a:t>‹#›</a:t>
            </a:fld>
            <a:endParaRPr lang="en-US" altLang="en-US"/>
          </a:p>
        </p:txBody>
      </p:sp>
    </p:spTree>
    <p:extLst>
      <p:ext uri="{BB962C8B-B14F-4D97-AF65-F5344CB8AC3E}">
        <p14:creationId xmlns:p14="http://schemas.microsoft.com/office/powerpoint/2010/main" val="4243677174"/>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7745C943-159A-462C-8A64-0F58E3DF54A4}" type="slidenum">
              <a:rPr lang="en-US" altLang="en-US"/>
              <a:pPr/>
              <a:t>‹#›</a:t>
            </a:fld>
            <a:endParaRPr lang="en-US" altLang="en-US"/>
          </a:p>
        </p:txBody>
      </p:sp>
    </p:spTree>
    <p:extLst>
      <p:ext uri="{BB962C8B-B14F-4D97-AF65-F5344CB8AC3E}">
        <p14:creationId xmlns:p14="http://schemas.microsoft.com/office/powerpoint/2010/main" val="2408701693"/>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6550" y="609600"/>
            <a:ext cx="2076450" cy="55626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609600"/>
            <a:ext cx="6076950" cy="55626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65CE663B-1D7A-4C5F-A240-E59E82CA1988}" type="slidenum">
              <a:rPr lang="en-US" altLang="en-US"/>
              <a:pPr/>
              <a:t>‹#›</a:t>
            </a:fld>
            <a:endParaRPr lang="en-US" altLang="en-US"/>
          </a:p>
        </p:txBody>
      </p:sp>
    </p:spTree>
    <p:extLst>
      <p:ext uri="{BB962C8B-B14F-4D97-AF65-F5344CB8AC3E}">
        <p14:creationId xmlns:p14="http://schemas.microsoft.com/office/powerpoint/2010/main" val="1612794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ltLang="en-US"/>
          </a:p>
        </p:txBody>
      </p:sp>
      <p:sp>
        <p:nvSpPr>
          <p:cNvPr id="4" name="Footer Placeholder 3"/>
          <p:cNvSpPr>
            <a:spLocks noGrp="1"/>
          </p:cNvSpPr>
          <p:nvPr>
            <p:ph type="ftr" sz="quarter" idx="11"/>
          </p:nvPr>
        </p:nvSpPr>
        <p:spPr/>
        <p:txBody>
          <a:bodyPr/>
          <a:lstStyle>
            <a:lvl1pPr>
              <a:defRPr/>
            </a:lvl1pPr>
          </a:lstStyle>
          <a:p>
            <a:endParaRPr lang="en-US" altLang="en-US"/>
          </a:p>
        </p:txBody>
      </p:sp>
      <p:sp>
        <p:nvSpPr>
          <p:cNvPr id="5" name="Slide Number Placeholder 4"/>
          <p:cNvSpPr>
            <a:spLocks noGrp="1"/>
          </p:cNvSpPr>
          <p:nvPr>
            <p:ph type="sldNum" sz="quarter" idx="12"/>
          </p:nvPr>
        </p:nvSpPr>
        <p:spPr/>
        <p:txBody>
          <a:bodyPr/>
          <a:lstStyle>
            <a:lvl1pPr>
              <a:defRPr/>
            </a:lvl1pPr>
          </a:lstStyle>
          <a:p>
            <a:fld id="{DD8ECB4E-1A5D-4FDE-AD73-7DE8E5A29F9C}" type="slidenum">
              <a:rPr lang="en-US" altLang="en-US"/>
              <a:pPr/>
              <a:t>‹#›</a:t>
            </a:fld>
            <a:endParaRPr lang="en-US" altLang="en-US"/>
          </a:p>
        </p:txBody>
      </p:sp>
    </p:spTree>
    <p:extLst>
      <p:ext uri="{BB962C8B-B14F-4D97-AF65-F5344CB8AC3E}">
        <p14:creationId xmlns:p14="http://schemas.microsoft.com/office/powerpoint/2010/main" val="271885078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ltLang="en-US"/>
          </a:p>
        </p:txBody>
      </p:sp>
      <p:sp>
        <p:nvSpPr>
          <p:cNvPr id="3" name="Footer Placeholder 2"/>
          <p:cNvSpPr>
            <a:spLocks noGrp="1"/>
          </p:cNvSpPr>
          <p:nvPr>
            <p:ph type="ftr" sz="quarter" idx="11"/>
          </p:nvPr>
        </p:nvSpPr>
        <p:spPr/>
        <p:txBody>
          <a:bodyPr/>
          <a:lstStyle>
            <a:lvl1pPr>
              <a:defRPr/>
            </a:lvl1pPr>
          </a:lstStyle>
          <a:p>
            <a:endParaRPr lang="en-US" altLang="en-US"/>
          </a:p>
        </p:txBody>
      </p:sp>
      <p:sp>
        <p:nvSpPr>
          <p:cNvPr id="4" name="Slide Number Placeholder 3"/>
          <p:cNvSpPr>
            <a:spLocks noGrp="1"/>
          </p:cNvSpPr>
          <p:nvPr>
            <p:ph type="sldNum" sz="quarter" idx="12"/>
          </p:nvPr>
        </p:nvSpPr>
        <p:spPr/>
        <p:txBody>
          <a:bodyPr/>
          <a:lstStyle>
            <a:lvl1pPr>
              <a:defRPr/>
            </a:lvl1pPr>
          </a:lstStyle>
          <a:p>
            <a:fld id="{4E088AF8-4E09-482D-AED1-9CC7474978A3}" type="slidenum">
              <a:rPr lang="en-US" altLang="en-US"/>
              <a:pPr/>
              <a:t>‹#›</a:t>
            </a:fld>
            <a:endParaRPr lang="en-US" altLang="en-US"/>
          </a:p>
        </p:txBody>
      </p:sp>
    </p:spTree>
    <p:extLst>
      <p:ext uri="{BB962C8B-B14F-4D97-AF65-F5344CB8AC3E}">
        <p14:creationId xmlns:p14="http://schemas.microsoft.com/office/powerpoint/2010/main" val="268568484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endParaRPr lang="en-US" altLang="en-US"/>
          </a:p>
        </p:txBody>
      </p:sp>
      <p:sp>
        <p:nvSpPr>
          <p:cNvPr id="7" name="Slide Number Placeholder 6"/>
          <p:cNvSpPr>
            <a:spLocks noGrp="1"/>
          </p:cNvSpPr>
          <p:nvPr>
            <p:ph type="sldNum" sz="quarter" idx="12"/>
          </p:nvPr>
        </p:nvSpPr>
        <p:spPr/>
        <p:txBody>
          <a:bodyPr/>
          <a:lstStyle>
            <a:lvl1pPr>
              <a:defRPr/>
            </a:lvl1pPr>
          </a:lstStyle>
          <a:p>
            <a:fld id="{E2E4DF42-394D-41E4-AEF5-F5B1FD4B505F}" type="slidenum">
              <a:rPr lang="en-US" altLang="en-US"/>
              <a:pPr/>
              <a:t>‹#›</a:t>
            </a:fld>
            <a:endParaRPr lang="en-US" altLang="en-US"/>
          </a:p>
        </p:txBody>
      </p:sp>
    </p:spTree>
    <p:extLst>
      <p:ext uri="{BB962C8B-B14F-4D97-AF65-F5344CB8AC3E}">
        <p14:creationId xmlns:p14="http://schemas.microsoft.com/office/powerpoint/2010/main" val="283364564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endParaRPr lang="en-US" altLang="en-US"/>
          </a:p>
        </p:txBody>
      </p:sp>
      <p:sp>
        <p:nvSpPr>
          <p:cNvPr id="7" name="Slide Number Placeholder 6"/>
          <p:cNvSpPr>
            <a:spLocks noGrp="1"/>
          </p:cNvSpPr>
          <p:nvPr>
            <p:ph type="sldNum" sz="quarter" idx="12"/>
          </p:nvPr>
        </p:nvSpPr>
        <p:spPr/>
        <p:txBody>
          <a:bodyPr/>
          <a:lstStyle>
            <a:lvl1pPr>
              <a:defRPr/>
            </a:lvl1pPr>
          </a:lstStyle>
          <a:p>
            <a:fld id="{0470CB2C-398A-489A-B772-EC9A0B1D1936}" type="slidenum">
              <a:rPr lang="en-US" altLang="en-US"/>
              <a:pPr/>
              <a:t>‹#›</a:t>
            </a:fld>
            <a:endParaRPr lang="en-US" altLang="en-US"/>
          </a:p>
        </p:txBody>
      </p:sp>
    </p:spTree>
    <p:extLst>
      <p:ext uri="{BB962C8B-B14F-4D97-AF65-F5344CB8AC3E}">
        <p14:creationId xmlns:p14="http://schemas.microsoft.com/office/powerpoint/2010/main" val="4684161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3.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4.jpe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image" Target="../media/image6.jpeg"/><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13" Type="http://schemas.openxmlformats.org/officeDocument/2006/relationships/image" Target="../media/image8.png"/><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bwMode="auto">
          <a:xfrm>
            <a:off x="1905000" y="1676400"/>
            <a:ext cx="6781800" cy="960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3315" name="Rectangle 3"/>
          <p:cNvSpPr>
            <a:spLocks noGrp="1" noChangeArrowheads="1"/>
          </p:cNvSpPr>
          <p:nvPr>
            <p:ph type="body" idx="1"/>
          </p:nvPr>
        </p:nvSpPr>
        <p:spPr bwMode="auto">
          <a:xfrm>
            <a:off x="1905000" y="2819400"/>
            <a:ext cx="6781800" cy="33067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3316"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000"/>
            </a:lvl1pPr>
          </a:lstStyle>
          <a:p>
            <a:endParaRPr lang="en-US" altLang="en-US"/>
          </a:p>
        </p:txBody>
      </p:sp>
      <p:sp>
        <p:nvSpPr>
          <p:cNvPr id="13317"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hangingPunct="1">
              <a:defRPr sz="1000"/>
            </a:lvl1pPr>
          </a:lstStyle>
          <a:p>
            <a:endParaRPr lang="en-US" altLang="en-US"/>
          </a:p>
        </p:txBody>
      </p:sp>
      <p:sp>
        <p:nvSpPr>
          <p:cNvPr id="13318"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000"/>
            </a:lvl1pPr>
          </a:lstStyle>
          <a:p>
            <a:fld id="{22F34B4F-79CE-436F-8327-51E04987812E}"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3656" r:id="rId1"/>
    <p:sldLayoutId id="2147483694" r:id="rId2"/>
    <p:sldLayoutId id="2147483695" r:id="rId3"/>
    <p:sldLayoutId id="2147483696" r:id="rId4"/>
    <p:sldLayoutId id="2147483697" r:id="rId5"/>
    <p:sldLayoutId id="2147483698" r:id="rId6"/>
    <p:sldLayoutId id="2147483699" r:id="rId7"/>
    <p:sldLayoutId id="2147483700" r:id="rId8"/>
    <p:sldLayoutId id="2147483701" r:id="rId9"/>
    <p:sldLayoutId id="2147483702" r:id="rId10"/>
    <p:sldLayoutId id="2147483703" r:id="rId11"/>
  </p:sldLayoutIdLst>
  <p:txStyles>
    <p:titleStyle>
      <a:lvl1pPr algn="l" rtl="0" fontAlgn="base">
        <a:spcBef>
          <a:spcPct val="0"/>
        </a:spcBef>
        <a:spcAft>
          <a:spcPct val="0"/>
        </a:spcAft>
        <a:defRPr sz="4400">
          <a:solidFill>
            <a:schemeClr val="tx2"/>
          </a:solidFill>
          <a:latin typeface="+mj-lt"/>
          <a:ea typeface="+mj-ea"/>
          <a:cs typeface="+mj-cs"/>
        </a:defRPr>
      </a:lvl1pPr>
      <a:lvl2pPr algn="l" rtl="0" fontAlgn="base">
        <a:spcBef>
          <a:spcPct val="0"/>
        </a:spcBef>
        <a:spcAft>
          <a:spcPct val="0"/>
        </a:spcAft>
        <a:defRPr sz="4400">
          <a:solidFill>
            <a:schemeClr val="tx2"/>
          </a:solidFill>
          <a:latin typeface="Arial Black" pitchFamily="34" charset="0"/>
        </a:defRPr>
      </a:lvl2pPr>
      <a:lvl3pPr algn="l" rtl="0" fontAlgn="base">
        <a:spcBef>
          <a:spcPct val="0"/>
        </a:spcBef>
        <a:spcAft>
          <a:spcPct val="0"/>
        </a:spcAft>
        <a:defRPr sz="4400">
          <a:solidFill>
            <a:schemeClr val="tx2"/>
          </a:solidFill>
          <a:latin typeface="Arial Black" pitchFamily="34" charset="0"/>
        </a:defRPr>
      </a:lvl3pPr>
      <a:lvl4pPr algn="l" rtl="0" fontAlgn="base">
        <a:spcBef>
          <a:spcPct val="0"/>
        </a:spcBef>
        <a:spcAft>
          <a:spcPct val="0"/>
        </a:spcAft>
        <a:defRPr sz="4400">
          <a:solidFill>
            <a:schemeClr val="tx2"/>
          </a:solidFill>
          <a:latin typeface="Arial Black" pitchFamily="34" charset="0"/>
        </a:defRPr>
      </a:lvl4pPr>
      <a:lvl5pPr algn="l" rtl="0" fontAlgn="base">
        <a:spcBef>
          <a:spcPct val="0"/>
        </a:spcBef>
        <a:spcAft>
          <a:spcPct val="0"/>
        </a:spcAft>
        <a:defRPr sz="4400">
          <a:solidFill>
            <a:schemeClr val="tx2"/>
          </a:solidFill>
          <a:latin typeface="Arial Black" pitchFamily="34" charset="0"/>
        </a:defRPr>
      </a:lvl5pPr>
      <a:lvl6pPr marL="457200" algn="l" rtl="0" fontAlgn="base">
        <a:spcBef>
          <a:spcPct val="0"/>
        </a:spcBef>
        <a:spcAft>
          <a:spcPct val="0"/>
        </a:spcAft>
        <a:defRPr sz="4400">
          <a:solidFill>
            <a:schemeClr val="tx2"/>
          </a:solidFill>
          <a:latin typeface="Arial Black" pitchFamily="34" charset="0"/>
        </a:defRPr>
      </a:lvl6pPr>
      <a:lvl7pPr marL="914400" algn="l" rtl="0" fontAlgn="base">
        <a:spcBef>
          <a:spcPct val="0"/>
        </a:spcBef>
        <a:spcAft>
          <a:spcPct val="0"/>
        </a:spcAft>
        <a:defRPr sz="4400">
          <a:solidFill>
            <a:schemeClr val="tx2"/>
          </a:solidFill>
          <a:latin typeface="Arial Black" pitchFamily="34" charset="0"/>
        </a:defRPr>
      </a:lvl7pPr>
      <a:lvl8pPr marL="1371600" algn="l" rtl="0" fontAlgn="base">
        <a:spcBef>
          <a:spcPct val="0"/>
        </a:spcBef>
        <a:spcAft>
          <a:spcPct val="0"/>
        </a:spcAft>
        <a:defRPr sz="4400">
          <a:solidFill>
            <a:schemeClr val="tx2"/>
          </a:solidFill>
          <a:latin typeface="Arial Black" pitchFamily="34" charset="0"/>
        </a:defRPr>
      </a:lvl8pPr>
      <a:lvl9pPr marL="1828800" algn="l" rtl="0" fontAlgn="base">
        <a:spcBef>
          <a:spcPct val="0"/>
        </a:spcBef>
        <a:spcAft>
          <a:spcPct val="0"/>
        </a:spcAft>
        <a:defRPr sz="4400">
          <a:solidFill>
            <a:schemeClr val="tx2"/>
          </a:solidFill>
          <a:latin typeface="Arial Black" pitchFamily="34"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bwMode="auto">
          <a:xfrm>
            <a:off x="1752600" y="1676400"/>
            <a:ext cx="7086600" cy="8842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5363" name="Rectangle 3"/>
          <p:cNvSpPr>
            <a:spLocks noGrp="1" noChangeArrowheads="1"/>
          </p:cNvSpPr>
          <p:nvPr>
            <p:ph type="body" idx="1"/>
          </p:nvPr>
        </p:nvSpPr>
        <p:spPr bwMode="auto">
          <a:xfrm>
            <a:off x="1752600" y="2819400"/>
            <a:ext cx="7086600" cy="3124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5364"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000"/>
            </a:lvl1pPr>
          </a:lstStyle>
          <a:p>
            <a:endParaRPr lang="en-US" altLang="en-US"/>
          </a:p>
        </p:txBody>
      </p:sp>
      <p:sp>
        <p:nvSpPr>
          <p:cNvPr id="15365"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hangingPunct="1">
              <a:defRPr sz="1000"/>
            </a:lvl1pPr>
          </a:lstStyle>
          <a:p>
            <a:endParaRPr lang="en-US" altLang="en-US"/>
          </a:p>
        </p:txBody>
      </p:sp>
      <p:sp>
        <p:nvSpPr>
          <p:cNvPr id="15366"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000"/>
            </a:lvl1pPr>
          </a:lstStyle>
          <a:p>
            <a:fld id="{AE9A7B6A-B0F0-4E99-B068-0A024AAE29BD}" type="slidenum">
              <a:rPr lang="en-US" altLang="en-US"/>
              <a:pPr/>
              <a:t>‹#›</a:t>
            </a:fld>
            <a:endParaRPr lang="en-US" altLang="en-US"/>
          </a:p>
        </p:txBody>
      </p:sp>
    </p:spTree>
  </p:cSld>
  <p:clrMap bg1="dk2" tx1="lt1" bg2="dk1" tx2="lt2" accent1="accent1" accent2="accent2" accent3="accent3" accent4="accent4" accent5="accent5" accent6="accent6" hlink="hlink" folHlink="folHlink"/>
  <p:sldLayoutIdLst>
    <p:sldLayoutId id="2147483704" r:id="rId1"/>
    <p:sldLayoutId id="2147483705" r:id="rId2"/>
    <p:sldLayoutId id="2147483706" r:id="rId3"/>
    <p:sldLayoutId id="2147483707" r:id="rId4"/>
    <p:sldLayoutId id="2147483708" r:id="rId5"/>
    <p:sldLayoutId id="2147483709" r:id="rId6"/>
    <p:sldLayoutId id="2147483710" r:id="rId7"/>
    <p:sldLayoutId id="2147483711" r:id="rId8"/>
    <p:sldLayoutId id="2147483712" r:id="rId9"/>
    <p:sldLayoutId id="2147483713" r:id="rId10"/>
    <p:sldLayoutId id="2147483714" r:id="rId11"/>
  </p:sldLayoutIdLst>
  <p:txStyles>
    <p:titleStyle>
      <a:lvl1pPr algn="l" rtl="0" fontAlgn="base">
        <a:spcBef>
          <a:spcPct val="0"/>
        </a:spcBef>
        <a:spcAft>
          <a:spcPct val="0"/>
        </a:spcAft>
        <a:defRPr sz="4000">
          <a:solidFill>
            <a:schemeClr val="tx2"/>
          </a:solidFill>
          <a:latin typeface="+mj-lt"/>
          <a:ea typeface="+mj-ea"/>
          <a:cs typeface="+mj-cs"/>
        </a:defRPr>
      </a:lvl1pPr>
      <a:lvl2pPr algn="l" rtl="0" fontAlgn="base">
        <a:spcBef>
          <a:spcPct val="0"/>
        </a:spcBef>
        <a:spcAft>
          <a:spcPct val="0"/>
        </a:spcAft>
        <a:defRPr sz="4000">
          <a:solidFill>
            <a:schemeClr val="tx2"/>
          </a:solidFill>
          <a:latin typeface="Arial Black" pitchFamily="34" charset="0"/>
        </a:defRPr>
      </a:lvl2pPr>
      <a:lvl3pPr algn="l" rtl="0" fontAlgn="base">
        <a:spcBef>
          <a:spcPct val="0"/>
        </a:spcBef>
        <a:spcAft>
          <a:spcPct val="0"/>
        </a:spcAft>
        <a:defRPr sz="4000">
          <a:solidFill>
            <a:schemeClr val="tx2"/>
          </a:solidFill>
          <a:latin typeface="Arial Black" pitchFamily="34" charset="0"/>
        </a:defRPr>
      </a:lvl3pPr>
      <a:lvl4pPr algn="l" rtl="0" fontAlgn="base">
        <a:spcBef>
          <a:spcPct val="0"/>
        </a:spcBef>
        <a:spcAft>
          <a:spcPct val="0"/>
        </a:spcAft>
        <a:defRPr sz="4000">
          <a:solidFill>
            <a:schemeClr val="tx2"/>
          </a:solidFill>
          <a:latin typeface="Arial Black" pitchFamily="34" charset="0"/>
        </a:defRPr>
      </a:lvl4pPr>
      <a:lvl5pPr algn="l" rtl="0" fontAlgn="base">
        <a:spcBef>
          <a:spcPct val="0"/>
        </a:spcBef>
        <a:spcAft>
          <a:spcPct val="0"/>
        </a:spcAft>
        <a:defRPr sz="4000">
          <a:solidFill>
            <a:schemeClr val="tx2"/>
          </a:solidFill>
          <a:latin typeface="Arial Black" pitchFamily="34" charset="0"/>
        </a:defRPr>
      </a:lvl5pPr>
      <a:lvl6pPr marL="457200" algn="l" rtl="0" fontAlgn="base">
        <a:spcBef>
          <a:spcPct val="0"/>
        </a:spcBef>
        <a:spcAft>
          <a:spcPct val="0"/>
        </a:spcAft>
        <a:defRPr sz="4000">
          <a:solidFill>
            <a:schemeClr val="tx2"/>
          </a:solidFill>
          <a:latin typeface="Arial Black" pitchFamily="34" charset="0"/>
        </a:defRPr>
      </a:lvl6pPr>
      <a:lvl7pPr marL="914400" algn="l" rtl="0" fontAlgn="base">
        <a:spcBef>
          <a:spcPct val="0"/>
        </a:spcBef>
        <a:spcAft>
          <a:spcPct val="0"/>
        </a:spcAft>
        <a:defRPr sz="4000">
          <a:solidFill>
            <a:schemeClr val="tx2"/>
          </a:solidFill>
          <a:latin typeface="Arial Black" pitchFamily="34" charset="0"/>
        </a:defRPr>
      </a:lvl7pPr>
      <a:lvl8pPr marL="1371600" algn="l" rtl="0" fontAlgn="base">
        <a:spcBef>
          <a:spcPct val="0"/>
        </a:spcBef>
        <a:spcAft>
          <a:spcPct val="0"/>
        </a:spcAft>
        <a:defRPr sz="4000">
          <a:solidFill>
            <a:schemeClr val="tx2"/>
          </a:solidFill>
          <a:latin typeface="Arial Black" pitchFamily="34" charset="0"/>
        </a:defRPr>
      </a:lvl8pPr>
      <a:lvl9pPr marL="1828800" algn="l" rtl="0" fontAlgn="base">
        <a:spcBef>
          <a:spcPct val="0"/>
        </a:spcBef>
        <a:spcAft>
          <a:spcPct val="0"/>
        </a:spcAft>
        <a:defRPr sz="4000">
          <a:solidFill>
            <a:schemeClr val="tx2"/>
          </a:solidFill>
          <a:latin typeface="Arial Black" pitchFamily="34"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0178" name="Picture 2"/>
          <p:cNvPicPr>
            <a:picLocks noChangeAspect="1" noChangeArrowheads="1"/>
          </p:cNvPicPr>
          <p:nvPr/>
        </p:nvPicPr>
        <p:blipFill>
          <a:blip r:embed="rId13">
            <a:lum bright="24000" contrast="-20000"/>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0179" name="Rectangle 3"/>
          <p:cNvSpPr>
            <a:spLocks noGrp="1" noChangeArrowheads="1"/>
          </p:cNvSpPr>
          <p:nvPr>
            <p:ph type="title"/>
          </p:nvPr>
        </p:nvSpPr>
        <p:spPr bwMode="auto">
          <a:xfrm>
            <a:off x="76200" y="642938"/>
            <a:ext cx="77724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50180" name="Rectangle 4"/>
          <p:cNvSpPr>
            <a:spLocks noGrp="1" noChangeArrowheads="1"/>
          </p:cNvSpPr>
          <p:nvPr>
            <p:ph type="body" idx="1"/>
          </p:nvPr>
        </p:nvSpPr>
        <p:spPr bwMode="auto">
          <a:xfrm>
            <a:off x="685800" y="1905000"/>
            <a:ext cx="7772400" cy="4114800"/>
          </a:xfrm>
          <a:prstGeom prst="rect">
            <a:avLst/>
          </a:prstGeom>
          <a:noFill/>
          <a:ln>
            <a:noFill/>
          </a:ln>
          <a:effectLst/>
          <a:extLst>
            <a:ext uri="{909E8E84-426E-40DD-AFC4-6F175D3DCCD1}">
              <a14:hiddenFill xmlns:a14="http://schemas.microsoft.com/office/drawing/2010/main">
                <a:solidFill>
                  <a:schemeClr val="accent1">
                    <a:alpha val="50000"/>
                  </a:schemeClr>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50181" name="Rectangle 5"/>
          <p:cNvSpPr>
            <a:spLocks noGrp="1" noChangeArrowheads="1"/>
          </p:cNvSpPr>
          <p:nvPr>
            <p:ph type="dt" sz="half" idx="2"/>
          </p:nvPr>
        </p:nvSpPr>
        <p:spPr bwMode="auto">
          <a:xfrm>
            <a:off x="6858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endParaRPr lang="en-US" altLang="en-US"/>
          </a:p>
        </p:txBody>
      </p:sp>
      <p:sp>
        <p:nvSpPr>
          <p:cNvPr id="50182" name="Rectangle 6"/>
          <p:cNvSpPr>
            <a:spLocks noGrp="1" noChangeArrowheads="1"/>
          </p:cNvSpPr>
          <p:nvPr>
            <p:ph type="ftr" sz="quarter" idx="3"/>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endParaRPr lang="en-US" altLang="en-US"/>
          </a:p>
        </p:txBody>
      </p:sp>
      <p:sp>
        <p:nvSpPr>
          <p:cNvPr id="50183" name="Rectangle 7"/>
          <p:cNvSpPr>
            <a:spLocks noGrp="1" noChangeArrowheads="1"/>
          </p:cNvSpPr>
          <p:nvPr>
            <p:ph type="sldNum" sz="quarter" idx="4"/>
          </p:nvPr>
        </p:nvSpPr>
        <p:spPr bwMode="auto">
          <a:xfrm>
            <a:off x="65532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fld id="{F9756E00-03AE-4AF9-8943-184EB047ABEB}"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3689" r:id="rId1"/>
    <p:sldLayoutId id="2147483715" r:id="rId2"/>
    <p:sldLayoutId id="2147483716" r:id="rId3"/>
    <p:sldLayoutId id="2147483717" r:id="rId4"/>
    <p:sldLayoutId id="2147483718" r:id="rId5"/>
    <p:sldLayoutId id="2147483719" r:id="rId6"/>
    <p:sldLayoutId id="2147483720" r:id="rId7"/>
    <p:sldLayoutId id="2147483721" r:id="rId8"/>
    <p:sldLayoutId id="2147483722" r:id="rId9"/>
    <p:sldLayoutId id="2147483723" r:id="rId10"/>
    <p:sldLayoutId id="2147483724" r:id="rId11"/>
  </p:sldLayoutIdLst>
  <p:txStyles>
    <p:titleStyle>
      <a:lvl1pPr algn="ctr" rtl="0" eaLnBrk="0" fontAlgn="base" hangingPunct="0">
        <a:spcBef>
          <a:spcPct val="0"/>
        </a:spcBef>
        <a:spcAft>
          <a:spcPct val="0"/>
        </a:spcAft>
        <a:defRPr sz="4000" b="1">
          <a:solidFill>
            <a:schemeClr val="tx2"/>
          </a:solidFill>
          <a:latin typeface="+mj-lt"/>
          <a:ea typeface="+mj-ea"/>
          <a:cs typeface="+mj-cs"/>
        </a:defRPr>
      </a:lvl1pPr>
      <a:lvl2pPr algn="ctr" rtl="0" eaLnBrk="0" fontAlgn="base" hangingPunct="0">
        <a:spcBef>
          <a:spcPct val="0"/>
        </a:spcBef>
        <a:spcAft>
          <a:spcPct val="0"/>
        </a:spcAft>
        <a:defRPr sz="4000" b="1">
          <a:solidFill>
            <a:schemeClr val="tx2"/>
          </a:solidFill>
          <a:latin typeface="Arial" charset="0"/>
        </a:defRPr>
      </a:lvl2pPr>
      <a:lvl3pPr algn="ctr" rtl="0" eaLnBrk="0" fontAlgn="base" hangingPunct="0">
        <a:spcBef>
          <a:spcPct val="0"/>
        </a:spcBef>
        <a:spcAft>
          <a:spcPct val="0"/>
        </a:spcAft>
        <a:defRPr sz="4000" b="1">
          <a:solidFill>
            <a:schemeClr val="tx2"/>
          </a:solidFill>
          <a:latin typeface="Arial" charset="0"/>
        </a:defRPr>
      </a:lvl3pPr>
      <a:lvl4pPr algn="ctr" rtl="0" eaLnBrk="0" fontAlgn="base" hangingPunct="0">
        <a:spcBef>
          <a:spcPct val="0"/>
        </a:spcBef>
        <a:spcAft>
          <a:spcPct val="0"/>
        </a:spcAft>
        <a:defRPr sz="4000" b="1">
          <a:solidFill>
            <a:schemeClr val="tx2"/>
          </a:solidFill>
          <a:latin typeface="Arial" charset="0"/>
        </a:defRPr>
      </a:lvl4pPr>
      <a:lvl5pPr algn="ctr" rtl="0" eaLnBrk="0" fontAlgn="base" hangingPunct="0">
        <a:spcBef>
          <a:spcPct val="0"/>
        </a:spcBef>
        <a:spcAft>
          <a:spcPct val="0"/>
        </a:spcAft>
        <a:defRPr sz="4000" b="1">
          <a:solidFill>
            <a:schemeClr val="tx2"/>
          </a:solidFill>
          <a:latin typeface="Arial" charset="0"/>
        </a:defRPr>
      </a:lvl5pPr>
      <a:lvl6pPr marL="457200" algn="ctr" rtl="0" eaLnBrk="0" fontAlgn="base" hangingPunct="0">
        <a:spcBef>
          <a:spcPct val="0"/>
        </a:spcBef>
        <a:spcAft>
          <a:spcPct val="0"/>
        </a:spcAft>
        <a:defRPr sz="4000" b="1">
          <a:solidFill>
            <a:schemeClr val="tx2"/>
          </a:solidFill>
          <a:latin typeface="Arial" charset="0"/>
        </a:defRPr>
      </a:lvl6pPr>
      <a:lvl7pPr marL="914400" algn="ctr" rtl="0" eaLnBrk="0" fontAlgn="base" hangingPunct="0">
        <a:spcBef>
          <a:spcPct val="0"/>
        </a:spcBef>
        <a:spcAft>
          <a:spcPct val="0"/>
        </a:spcAft>
        <a:defRPr sz="4000" b="1">
          <a:solidFill>
            <a:schemeClr val="tx2"/>
          </a:solidFill>
          <a:latin typeface="Arial" charset="0"/>
        </a:defRPr>
      </a:lvl7pPr>
      <a:lvl8pPr marL="1371600" algn="ctr" rtl="0" eaLnBrk="0" fontAlgn="base" hangingPunct="0">
        <a:spcBef>
          <a:spcPct val="0"/>
        </a:spcBef>
        <a:spcAft>
          <a:spcPct val="0"/>
        </a:spcAft>
        <a:defRPr sz="4000" b="1">
          <a:solidFill>
            <a:schemeClr val="tx2"/>
          </a:solidFill>
          <a:latin typeface="Arial" charset="0"/>
        </a:defRPr>
      </a:lvl8pPr>
      <a:lvl9pPr marL="1828800" algn="ctr" rtl="0" eaLnBrk="0" fontAlgn="base" hangingPunct="0">
        <a:spcBef>
          <a:spcPct val="0"/>
        </a:spcBef>
        <a:spcAft>
          <a:spcPct val="0"/>
        </a:spcAft>
        <a:defRPr sz="4000" b="1">
          <a:solidFill>
            <a:schemeClr val="tx2"/>
          </a:solidFill>
          <a:latin typeface="Arial" charset="0"/>
        </a:defRPr>
      </a:lvl9pPr>
    </p:titleStyle>
    <p:bodyStyle>
      <a:lvl1pPr marL="342900" indent="-342900" algn="l" rtl="0" eaLnBrk="0" fontAlgn="base" hangingPunct="0">
        <a:spcBef>
          <a:spcPct val="20000"/>
        </a:spcBef>
        <a:spcAft>
          <a:spcPct val="0"/>
        </a:spcAft>
        <a:buChar char="•"/>
        <a:defRPr sz="3600">
          <a:solidFill>
            <a:schemeClr val="tx1"/>
          </a:solidFill>
          <a:latin typeface="+mn-lt"/>
          <a:ea typeface="+mn-ea"/>
          <a:cs typeface="+mn-cs"/>
        </a:defRPr>
      </a:lvl1pPr>
      <a:lvl2pPr marL="742950" indent="-285750" algn="l" rtl="0" eaLnBrk="0" fontAlgn="base" hangingPunct="0">
        <a:spcBef>
          <a:spcPct val="20000"/>
        </a:spcBef>
        <a:spcAft>
          <a:spcPct val="0"/>
        </a:spcAft>
        <a:buChar char="–"/>
        <a:defRPr sz="3200">
          <a:solidFill>
            <a:schemeClr val="tx1"/>
          </a:solidFill>
          <a:latin typeface="+mn-lt"/>
        </a:defRPr>
      </a:lvl2pPr>
      <a:lvl3pPr marL="1143000" indent="-228600" algn="l" rtl="0" eaLnBrk="0" fontAlgn="base" hangingPunct="0">
        <a:spcBef>
          <a:spcPct val="20000"/>
        </a:spcBef>
        <a:spcAft>
          <a:spcPct val="0"/>
        </a:spcAft>
        <a:buChar char="•"/>
        <a:defRPr sz="2800">
          <a:solidFill>
            <a:schemeClr val="tx1"/>
          </a:solidFill>
          <a:latin typeface="+mn-lt"/>
        </a:defRPr>
      </a:lvl3pPr>
      <a:lvl4pPr marL="1600200" indent="-228600" algn="l" rtl="0" eaLnBrk="0" fontAlgn="base" hangingPunct="0">
        <a:spcBef>
          <a:spcPct val="20000"/>
        </a:spcBef>
        <a:spcAft>
          <a:spcPct val="0"/>
        </a:spcAft>
        <a:buChar char="–"/>
        <a:defRPr sz="2400">
          <a:solidFill>
            <a:schemeClr val="tx1"/>
          </a:solidFill>
          <a:latin typeface="+mn-lt"/>
        </a:defRPr>
      </a:lvl4pPr>
      <a:lvl5pPr marL="2057400" indent="-228600" algn="l" rtl="0" eaLnBrk="0" fontAlgn="base" hangingPunct="0">
        <a:spcBef>
          <a:spcPct val="20000"/>
        </a:spcBef>
        <a:spcAft>
          <a:spcPct val="0"/>
        </a:spcAft>
        <a:buChar char="»"/>
        <a:defRPr sz="2400">
          <a:solidFill>
            <a:schemeClr val="tx1"/>
          </a:solidFill>
          <a:latin typeface="+mn-lt"/>
        </a:defRPr>
      </a:lvl5pPr>
      <a:lvl6pPr marL="2514600" indent="-228600" algn="l" rtl="0" eaLnBrk="0" fontAlgn="base" hangingPunct="0">
        <a:spcBef>
          <a:spcPct val="20000"/>
        </a:spcBef>
        <a:spcAft>
          <a:spcPct val="0"/>
        </a:spcAft>
        <a:buChar char="»"/>
        <a:defRPr sz="2400">
          <a:solidFill>
            <a:schemeClr val="tx1"/>
          </a:solidFill>
          <a:latin typeface="+mn-lt"/>
        </a:defRPr>
      </a:lvl6pPr>
      <a:lvl7pPr marL="2971800" indent="-228600" algn="l" rtl="0" eaLnBrk="0" fontAlgn="base" hangingPunct="0">
        <a:spcBef>
          <a:spcPct val="20000"/>
        </a:spcBef>
        <a:spcAft>
          <a:spcPct val="0"/>
        </a:spcAft>
        <a:buChar char="»"/>
        <a:defRPr sz="2400">
          <a:solidFill>
            <a:schemeClr val="tx1"/>
          </a:solidFill>
          <a:latin typeface="+mn-lt"/>
        </a:defRPr>
      </a:lvl7pPr>
      <a:lvl8pPr marL="3429000" indent="-228600" algn="l" rtl="0" eaLnBrk="0" fontAlgn="base" hangingPunct="0">
        <a:spcBef>
          <a:spcPct val="20000"/>
        </a:spcBef>
        <a:spcAft>
          <a:spcPct val="0"/>
        </a:spcAft>
        <a:buChar char="»"/>
        <a:defRPr sz="2400">
          <a:solidFill>
            <a:schemeClr val="tx1"/>
          </a:solidFill>
          <a:latin typeface="+mn-lt"/>
        </a:defRPr>
      </a:lvl8pPr>
      <a:lvl9pPr marL="3886200" indent="-228600" algn="l" rtl="0" eaLnBrk="0" fontAlgn="base" hangingPunct="0">
        <a:spcBef>
          <a:spcPct val="20000"/>
        </a:spcBef>
        <a:spcAft>
          <a:spcPct val="0"/>
        </a:spcAft>
        <a:buChar char="»"/>
        <a:defRPr sz="24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54274" name="Rectangle 2"/>
          <p:cNvSpPr>
            <a:spLocks noGrp="1" noChangeArrowheads="1"/>
          </p:cNvSpPr>
          <p:nvPr>
            <p:ph type="title"/>
          </p:nvPr>
        </p:nvSpPr>
        <p:spPr bwMode="auto">
          <a:xfrm>
            <a:off x="914400" y="274638"/>
            <a:ext cx="7772400" cy="10969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54275" name="Rectangle 3"/>
          <p:cNvSpPr>
            <a:spLocks noGrp="1" noChangeArrowheads="1"/>
          </p:cNvSpPr>
          <p:nvPr>
            <p:ph type="body" idx="1"/>
          </p:nvPr>
        </p:nvSpPr>
        <p:spPr bwMode="auto">
          <a:xfrm>
            <a:off x="1600200" y="1524000"/>
            <a:ext cx="6705600" cy="4602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54276" name="Rectangle 4"/>
          <p:cNvSpPr>
            <a:spLocks noGrp="1" noChangeArrowheads="1"/>
          </p:cNvSpPr>
          <p:nvPr>
            <p:ph type="dt" sz="half" idx="2"/>
          </p:nvPr>
        </p:nvSpPr>
        <p:spPr bwMode="auto">
          <a:xfrm>
            <a:off x="457200" y="6457950"/>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400"/>
            </a:lvl1pPr>
          </a:lstStyle>
          <a:p>
            <a:endParaRPr lang="en-US" altLang="en-US"/>
          </a:p>
        </p:txBody>
      </p:sp>
      <p:sp>
        <p:nvSpPr>
          <p:cNvPr id="54277" name="Rectangle 5"/>
          <p:cNvSpPr>
            <a:spLocks noGrp="1" noChangeArrowheads="1"/>
          </p:cNvSpPr>
          <p:nvPr>
            <p:ph type="ftr" sz="quarter" idx="3"/>
          </p:nvPr>
        </p:nvSpPr>
        <p:spPr bwMode="auto">
          <a:xfrm>
            <a:off x="3124200" y="6457950"/>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hangingPunct="1">
              <a:defRPr sz="1400">
                <a:solidFill>
                  <a:schemeClr val="bg1"/>
                </a:solidFill>
              </a:defRPr>
            </a:lvl1pPr>
          </a:lstStyle>
          <a:p>
            <a:endParaRPr lang="en-US" altLang="en-US"/>
          </a:p>
        </p:txBody>
      </p:sp>
      <p:sp>
        <p:nvSpPr>
          <p:cNvPr id="54278" name="Rectangle 6"/>
          <p:cNvSpPr>
            <a:spLocks noGrp="1" noChangeArrowheads="1"/>
          </p:cNvSpPr>
          <p:nvPr>
            <p:ph type="sldNum" sz="quarter" idx="4"/>
          </p:nvPr>
        </p:nvSpPr>
        <p:spPr bwMode="auto">
          <a:xfrm>
            <a:off x="6553200" y="6457950"/>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400">
                <a:solidFill>
                  <a:schemeClr val="bg1"/>
                </a:solidFill>
              </a:defRPr>
            </a:lvl1pPr>
          </a:lstStyle>
          <a:p>
            <a:fld id="{FCEAD5CA-79C2-4BBF-B185-AA3F8E113DBE}"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3691" r:id="rId1"/>
    <p:sldLayoutId id="2147483725" r:id="rId2"/>
    <p:sldLayoutId id="2147483726" r:id="rId3"/>
    <p:sldLayoutId id="2147483727" r:id="rId4"/>
    <p:sldLayoutId id="2147483728" r:id="rId5"/>
    <p:sldLayoutId id="2147483729" r:id="rId6"/>
    <p:sldLayoutId id="2147483730" r:id="rId7"/>
    <p:sldLayoutId id="2147483731" r:id="rId8"/>
    <p:sldLayoutId id="2147483732" r:id="rId9"/>
    <p:sldLayoutId id="2147483733" r:id="rId10"/>
    <p:sldLayoutId id="2147483734" r:id="rId11"/>
  </p:sldLayoutIdLst>
  <p:txStyles>
    <p:titleStyle>
      <a:lvl1pPr algn="l" rtl="0" fontAlgn="base">
        <a:spcBef>
          <a:spcPct val="0"/>
        </a:spcBef>
        <a:spcAft>
          <a:spcPct val="0"/>
        </a:spcAft>
        <a:defRPr sz="4400">
          <a:solidFill>
            <a:schemeClr val="tx2"/>
          </a:solidFill>
          <a:latin typeface="+mj-lt"/>
          <a:ea typeface="+mj-ea"/>
          <a:cs typeface="+mj-cs"/>
        </a:defRPr>
      </a:lvl1pPr>
      <a:lvl2pPr algn="l" rtl="0" fontAlgn="base">
        <a:spcBef>
          <a:spcPct val="0"/>
        </a:spcBef>
        <a:spcAft>
          <a:spcPct val="0"/>
        </a:spcAft>
        <a:defRPr sz="4400">
          <a:solidFill>
            <a:schemeClr val="tx2"/>
          </a:solidFill>
          <a:latin typeface="Times New Roman" pitchFamily="18" charset="0"/>
        </a:defRPr>
      </a:lvl2pPr>
      <a:lvl3pPr algn="l" rtl="0" fontAlgn="base">
        <a:spcBef>
          <a:spcPct val="0"/>
        </a:spcBef>
        <a:spcAft>
          <a:spcPct val="0"/>
        </a:spcAft>
        <a:defRPr sz="4400">
          <a:solidFill>
            <a:schemeClr val="tx2"/>
          </a:solidFill>
          <a:latin typeface="Times New Roman" pitchFamily="18" charset="0"/>
        </a:defRPr>
      </a:lvl3pPr>
      <a:lvl4pPr algn="l" rtl="0" fontAlgn="base">
        <a:spcBef>
          <a:spcPct val="0"/>
        </a:spcBef>
        <a:spcAft>
          <a:spcPct val="0"/>
        </a:spcAft>
        <a:defRPr sz="4400">
          <a:solidFill>
            <a:schemeClr val="tx2"/>
          </a:solidFill>
          <a:latin typeface="Times New Roman" pitchFamily="18" charset="0"/>
        </a:defRPr>
      </a:lvl4pPr>
      <a:lvl5pPr algn="l" rtl="0" fontAlgn="base">
        <a:spcBef>
          <a:spcPct val="0"/>
        </a:spcBef>
        <a:spcAft>
          <a:spcPct val="0"/>
        </a:spcAft>
        <a:defRPr sz="4400">
          <a:solidFill>
            <a:schemeClr val="tx2"/>
          </a:solidFill>
          <a:latin typeface="Times New Roman" pitchFamily="18" charset="0"/>
        </a:defRPr>
      </a:lvl5pPr>
      <a:lvl6pPr marL="457200" algn="l" rtl="0" fontAlgn="base">
        <a:spcBef>
          <a:spcPct val="0"/>
        </a:spcBef>
        <a:spcAft>
          <a:spcPct val="0"/>
        </a:spcAft>
        <a:defRPr sz="4400">
          <a:solidFill>
            <a:schemeClr val="tx2"/>
          </a:solidFill>
          <a:latin typeface="Times New Roman" pitchFamily="18" charset="0"/>
        </a:defRPr>
      </a:lvl6pPr>
      <a:lvl7pPr marL="914400" algn="l" rtl="0" fontAlgn="base">
        <a:spcBef>
          <a:spcPct val="0"/>
        </a:spcBef>
        <a:spcAft>
          <a:spcPct val="0"/>
        </a:spcAft>
        <a:defRPr sz="4400">
          <a:solidFill>
            <a:schemeClr val="tx2"/>
          </a:solidFill>
          <a:latin typeface="Times New Roman" pitchFamily="18" charset="0"/>
        </a:defRPr>
      </a:lvl7pPr>
      <a:lvl8pPr marL="1371600" algn="l" rtl="0" fontAlgn="base">
        <a:spcBef>
          <a:spcPct val="0"/>
        </a:spcBef>
        <a:spcAft>
          <a:spcPct val="0"/>
        </a:spcAft>
        <a:defRPr sz="4400">
          <a:solidFill>
            <a:schemeClr val="tx2"/>
          </a:solidFill>
          <a:latin typeface="Times New Roman" pitchFamily="18" charset="0"/>
        </a:defRPr>
      </a:lvl8pPr>
      <a:lvl9pPr marL="1828800" algn="l" rtl="0" fontAlgn="base">
        <a:spcBef>
          <a:spcPct val="0"/>
        </a:spcBef>
        <a:spcAft>
          <a:spcPct val="0"/>
        </a:spcAft>
        <a:defRPr sz="4400">
          <a:solidFill>
            <a:schemeClr val="tx2"/>
          </a:solidFill>
          <a:latin typeface="Times New Roman" pitchFamily="18"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67586" name="Rectangle 2"/>
          <p:cNvSpPr>
            <a:spLocks noGrp="1" noChangeArrowheads="1"/>
          </p:cNvSpPr>
          <p:nvPr>
            <p:ph type="title"/>
          </p:nvPr>
        </p:nvSpPr>
        <p:spPr bwMode="auto">
          <a:xfrm>
            <a:off x="457200" y="609600"/>
            <a:ext cx="8305800" cy="1219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67587" name="Rectangle 3"/>
          <p:cNvSpPr>
            <a:spLocks noGrp="1" noChangeArrowheads="1"/>
          </p:cNvSpPr>
          <p:nvPr>
            <p:ph type="body" idx="1"/>
          </p:nvPr>
        </p:nvSpPr>
        <p:spPr bwMode="auto">
          <a:xfrm>
            <a:off x="457200" y="1905000"/>
            <a:ext cx="8305800" cy="426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67588" name="Rectangle 4"/>
          <p:cNvSpPr>
            <a:spLocks noGrp="1" noChangeArrowheads="1"/>
          </p:cNvSpPr>
          <p:nvPr>
            <p:ph type="dt" sz="half" idx="2"/>
          </p:nvPr>
        </p:nvSpPr>
        <p:spPr bwMode="auto">
          <a:xfrm>
            <a:off x="2667000" y="6477000"/>
            <a:ext cx="1295400"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000"/>
            </a:lvl1pPr>
          </a:lstStyle>
          <a:p>
            <a:endParaRPr lang="en-US" altLang="en-US"/>
          </a:p>
        </p:txBody>
      </p:sp>
      <p:sp>
        <p:nvSpPr>
          <p:cNvPr id="67589" name="Rectangle 5"/>
          <p:cNvSpPr>
            <a:spLocks noGrp="1" noChangeArrowheads="1"/>
          </p:cNvSpPr>
          <p:nvPr>
            <p:ph type="ftr" sz="quarter" idx="3"/>
          </p:nvPr>
        </p:nvSpPr>
        <p:spPr bwMode="auto">
          <a:xfrm>
            <a:off x="4114800" y="6477000"/>
            <a:ext cx="2895600"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hangingPunct="1">
              <a:defRPr sz="1000"/>
            </a:lvl1pPr>
          </a:lstStyle>
          <a:p>
            <a:endParaRPr lang="en-US" altLang="en-US"/>
          </a:p>
        </p:txBody>
      </p:sp>
      <p:sp>
        <p:nvSpPr>
          <p:cNvPr id="67590" name="Rectangle 6"/>
          <p:cNvSpPr>
            <a:spLocks noGrp="1" noChangeArrowheads="1"/>
          </p:cNvSpPr>
          <p:nvPr>
            <p:ph type="sldNum" sz="quarter" idx="4"/>
          </p:nvPr>
        </p:nvSpPr>
        <p:spPr bwMode="auto">
          <a:xfrm>
            <a:off x="7162800" y="6477000"/>
            <a:ext cx="1295400"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000">
                <a:solidFill>
                  <a:schemeClr val="bg1"/>
                </a:solidFill>
              </a:defRPr>
            </a:lvl1pPr>
          </a:lstStyle>
          <a:p>
            <a:fld id="{4350F75A-EE43-4BE8-8845-DE882610E5D1}"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3693" r:id="rId1"/>
    <p:sldLayoutId id="2147483735" r:id="rId2"/>
    <p:sldLayoutId id="2147483736" r:id="rId3"/>
    <p:sldLayoutId id="2147483737" r:id="rId4"/>
    <p:sldLayoutId id="2147483738" r:id="rId5"/>
    <p:sldLayoutId id="2147483739" r:id="rId6"/>
    <p:sldLayoutId id="2147483740" r:id="rId7"/>
    <p:sldLayoutId id="2147483741" r:id="rId8"/>
    <p:sldLayoutId id="2147483742" r:id="rId9"/>
    <p:sldLayoutId id="2147483743" r:id="rId10"/>
    <p:sldLayoutId id="2147483744" r:id="rId11"/>
  </p:sldLayoutIdLst>
  <p:txStyles>
    <p:titleStyle>
      <a:lvl1pPr algn="ctr" rtl="0" fontAlgn="base">
        <a:spcBef>
          <a:spcPct val="0"/>
        </a:spcBef>
        <a:spcAft>
          <a:spcPct val="0"/>
        </a:spcAft>
        <a:defRPr sz="4000">
          <a:solidFill>
            <a:schemeClr val="tx2"/>
          </a:solidFill>
          <a:latin typeface="+mj-lt"/>
          <a:ea typeface="+mj-ea"/>
          <a:cs typeface="+mj-cs"/>
        </a:defRPr>
      </a:lvl1pPr>
      <a:lvl2pPr algn="ctr" rtl="0" fontAlgn="base">
        <a:spcBef>
          <a:spcPct val="0"/>
        </a:spcBef>
        <a:spcAft>
          <a:spcPct val="0"/>
        </a:spcAft>
        <a:defRPr sz="4000">
          <a:solidFill>
            <a:schemeClr val="tx2"/>
          </a:solidFill>
          <a:latin typeface="Arial Black" pitchFamily="34" charset="0"/>
        </a:defRPr>
      </a:lvl2pPr>
      <a:lvl3pPr algn="ctr" rtl="0" fontAlgn="base">
        <a:spcBef>
          <a:spcPct val="0"/>
        </a:spcBef>
        <a:spcAft>
          <a:spcPct val="0"/>
        </a:spcAft>
        <a:defRPr sz="4000">
          <a:solidFill>
            <a:schemeClr val="tx2"/>
          </a:solidFill>
          <a:latin typeface="Arial Black" pitchFamily="34" charset="0"/>
        </a:defRPr>
      </a:lvl3pPr>
      <a:lvl4pPr algn="ctr" rtl="0" fontAlgn="base">
        <a:spcBef>
          <a:spcPct val="0"/>
        </a:spcBef>
        <a:spcAft>
          <a:spcPct val="0"/>
        </a:spcAft>
        <a:defRPr sz="4000">
          <a:solidFill>
            <a:schemeClr val="tx2"/>
          </a:solidFill>
          <a:latin typeface="Arial Black" pitchFamily="34" charset="0"/>
        </a:defRPr>
      </a:lvl4pPr>
      <a:lvl5pPr algn="ctr" rtl="0" fontAlgn="base">
        <a:spcBef>
          <a:spcPct val="0"/>
        </a:spcBef>
        <a:spcAft>
          <a:spcPct val="0"/>
        </a:spcAft>
        <a:defRPr sz="4000">
          <a:solidFill>
            <a:schemeClr val="tx2"/>
          </a:solidFill>
          <a:latin typeface="Arial Black" pitchFamily="34" charset="0"/>
        </a:defRPr>
      </a:lvl5pPr>
      <a:lvl6pPr marL="457200" algn="ctr" rtl="0" fontAlgn="base">
        <a:spcBef>
          <a:spcPct val="0"/>
        </a:spcBef>
        <a:spcAft>
          <a:spcPct val="0"/>
        </a:spcAft>
        <a:defRPr sz="4000">
          <a:solidFill>
            <a:schemeClr val="tx2"/>
          </a:solidFill>
          <a:latin typeface="Arial Black" pitchFamily="34" charset="0"/>
        </a:defRPr>
      </a:lvl6pPr>
      <a:lvl7pPr marL="914400" algn="ctr" rtl="0" fontAlgn="base">
        <a:spcBef>
          <a:spcPct val="0"/>
        </a:spcBef>
        <a:spcAft>
          <a:spcPct val="0"/>
        </a:spcAft>
        <a:defRPr sz="4000">
          <a:solidFill>
            <a:schemeClr val="tx2"/>
          </a:solidFill>
          <a:latin typeface="Arial Black" pitchFamily="34" charset="0"/>
        </a:defRPr>
      </a:lvl7pPr>
      <a:lvl8pPr marL="1371600" algn="ctr" rtl="0" fontAlgn="base">
        <a:spcBef>
          <a:spcPct val="0"/>
        </a:spcBef>
        <a:spcAft>
          <a:spcPct val="0"/>
        </a:spcAft>
        <a:defRPr sz="4000">
          <a:solidFill>
            <a:schemeClr val="tx2"/>
          </a:solidFill>
          <a:latin typeface="Arial Black" pitchFamily="34" charset="0"/>
        </a:defRPr>
      </a:lvl8pPr>
      <a:lvl9pPr marL="1828800" algn="ctr" rtl="0" fontAlgn="base">
        <a:spcBef>
          <a:spcPct val="0"/>
        </a:spcBef>
        <a:spcAft>
          <a:spcPct val="0"/>
        </a:spcAft>
        <a:defRPr sz="4000">
          <a:solidFill>
            <a:schemeClr val="tx2"/>
          </a:solidFill>
          <a:latin typeface="Arial Black" pitchFamily="34"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xml"/><Relationship Id="rId1" Type="http://schemas.openxmlformats.org/officeDocument/2006/relationships/slideLayout" Target="../slideLayouts/slideLayout28.xml"/><Relationship Id="rId4" Type="http://schemas.microsoft.com/office/2007/relationships/hdphoto" Target="../media/hdphoto1.wdp"/></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4.xml"/></Relationships>
</file>

<file path=ppt/slides/_rels/slide11.xml.rels><?xml version="1.0" encoding="UTF-8" standalone="yes"?>
<Relationships xmlns="http://schemas.openxmlformats.org/package/2006/relationships"><Relationship Id="rId3" Type="http://schemas.openxmlformats.org/officeDocument/2006/relationships/image" Target="../media/image12.wmf"/><Relationship Id="rId2" Type="http://schemas.openxmlformats.org/officeDocument/2006/relationships/notesSlide" Target="../notesSlides/notesSlide8.xml"/><Relationship Id="rId1" Type="http://schemas.openxmlformats.org/officeDocument/2006/relationships/slideLayout" Target="../slideLayouts/slideLayout24.xml"/><Relationship Id="rId4" Type="http://schemas.openxmlformats.org/officeDocument/2006/relationships/image" Target="../media/image13.wmf"/></Relationships>
</file>

<file path=ppt/slides/_rels/slide12.xml.rels><?xml version="1.0" encoding="UTF-8" standalone="yes"?>
<Relationships xmlns="http://schemas.openxmlformats.org/package/2006/relationships"><Relationship Id="rId3" Type="http://schemas.openxmlformats.org/officeDocument/2006/relationships/image" Target="../media/image14.wmf"/><Relationship Id="rId2" Type="http://schemas.openxmlformats.org/officeDocument/2006/relationships/notesSlide" Target="../notesSlides/notesSlide9.xml"/><Relationship Id="rId1" Type="http://schemas.openxmlformats.org/officeDocument/2006/relationships/slideLayout" Target="../slideLayouts/slideLayout24.xml"/><Relationship Id="rId4" Type="http://schemas.openxmlformats.org/officeDocument/2006/relationships/image" Target="../media/image15.wmf"/></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4.xml"/></Relationships>
</file>

<file path=ppt/slides/_rels/slide14.xml.rels><?xml version="1.0" encoding="UTF-8" standalone="yes"?>
<Relationships xmlns="http://schemas.openxmlformats.org/package/2006/relationships"><Relationship Id="rId2" Type="http://schemas.openxmlformats.org/officeDocument/2006/relationships/image" Target="../media/image16.wmf"/><Relationship Id="rId1" Type="http://schemas.openxmlformats.org/officeDocument/2006/relationships/slideLayout" Target="../slideLayouts/slideLayout2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8.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8.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4.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6.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6.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8.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4.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8.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51.xml"/><Relationship Id="rId1" Type="http://schemas.openxmlformats.org/officeDocument/2006/relationships/themeOverride" Target="../theme/themeOverride1.xml"/><Relationship Id="rId4" Type="http://schemas.openxmlformats.org/officeDocument/2006/relationships/image" Target="../media/image11.jpe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8.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hidden="1"/>
          <p:cNvSpPr>
            <a:spLocks noGrp="1" noChangeArrowheads="1"/>
          </p:cNvSpPr>
          <p:nvPr>
            <p:ph type="title"/>
          </p:nvPr>
        </p:nvSpPr>
        <p:spPr/>
        <p:txBody>
          <a:bodyPr/>
          <a:lstStyle/>
          <a:p>
            <a:endParaRPr lang="en-US" altLang="en-US"/>
          </a:p>
        </p:txBody>
      </p:sp>
      <p:sp>
        <p:nvSpPr>
          <p:cNvPr id="3075" name="Rectangle 3" descr="Blue hills"/>
          <p:cNvSpPr>
            <a:spLocks noGrp="1" noChangeAspect="1" noChangeArrowheads="1"/>
          </p:cNvSpPr>
          <p:nvPr isPhoto="1"/>
        </p:nvSpPr>
        <p:spPr bwMode="auto">
          <a:xfrm>
            <a:off x="0" y="0"/>
            <a:ext cx="9144000" cy="6858000"/>
          </a:xfrm>
          <a:prstGeom prst="rect">
            <a:avLst/>
          </a:prstGeom>
          <a:blipFill dpi="0" rotWithShape="1">
            <a:blip r:embed="rId3">
              <a:extLst>
                <a:ext uri="{BEBA8EAE-BF5A-486C-A8C5-ECC9F3942E4B}">
                  <a14:imgProps xmlns:a14="http://schemas.microsoft.com/office/drawing/2010/main">
                    <a14:imgLayer r:embed="rId4">
                      <a14:imgEffect>
                        <a14:artisticGlowDiffused/>
                      </a14:imgEffect>
                    </a14:imgLayer>
                  </a14:imgProps>
                </a:ext>
              </a:extLst>
            </a:blip>
            <a:srcRect/>
            <a:stretch>
              <a:fillRect/>
            </a:stretch>
          </a:blip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ltLang="en-US" sz="7200" b="1"/>
          </a:p>
        </p:txBody>
      </p:sp>
      <p:sp>
        <p:nvSpPr>
          <p:cNvPr id="3077" name="Text Box 5"/>
          <p:cNvSpPr txBox="1">
            <a:spLocks noChangeArrowheads="1"/>
          </p:cNvSpPr>
          <p:nvPr/>
        </p:nvSpPr>
        <p:spPr bwMode="auto">
          <a:xfrm>
            <a:off x="0" y="4419600"/>
            <a:ext cx="9144000" cy="8239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4800">
                <a:solidFill>
                  <a:schemeClr val="bg1"/>
                </a:solidFill>
              </a:rPr>
              <a:t>MATTHEW 8:18-22</a:t>
            </a:r>
          </a:p>
        </p:txBody>
      </p:sp>
      <p:sp>
        <p:nvSpPr>
          <p:cNvPr id="3078" name="WordArt 6"/>
          <p:cNvSpPr>
            <a:spLocks noChangeArrowheads="1" noChangeShapeType="1" noTextEdit="1"/>
          </p:cNvSpPr>
          <p:nvPr/>
        </p:nvSpPr>
        <p:spPr bwMode="auto">
          <a:xfrm>
            <a:off x="838200" y="1981200"/>
            <a:ext cx="7086600" cy="1771650"/>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a:r>
              <a:rPr lang="en-US" sz="3600" b="1" kern="10" dirty="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latin typeface="Arial Black"/>
              </a:rPr>
              <a:t>FOXES &amp; BIRDS</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6" presetClass="emph" presetSubtype="0" fill="hold" grpId="0" nodeType="withEffect">
                                  <p:stCondLst>
                                    <p:cond delay="0"/>
                                  </p:stCondLst>
                                  <p:childTnLst>
                                    <p:animEffect transition="out" filter="fade">
                                      <p:cBhvr>
                                        <p:cTn id="6" dur="2000" tmFilter="0, 0; .2, .5; .8, .5; 1, 0"/>
                                        <p:tgtEl>
                                          <p:spTgt spid="3078"/>
                                        </p:tgtEl>
                                      </p:cBhvr>
                                    </p:animEffect>
                                    <p:animScale>
                                      <p:cBhvr>
                                        <p:cTn id="7" dur="1000" autoRev="1" fill="hold"/>
                                        <p:tgtEl>
                                          <p:spTgt spid="3078"/>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8"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1" name="Rectangle 3"/>
          <p:cNvSpPr>
            <a:spLocks noGrp="1" noChangeArrowheads="1"/>
          </p:cNvSpPr>
          <p:nvPr>
            <p:ph type="body" idx="1"/>
          </p:nvPr>
        </p:nvSpPr>
        <p:spPr>
          <a:xfrm>
            <a:off x="685800" y="1905000"/>
            <a:ext cx="7772400" cy="4495800"/>
          </a:xfrm>
        </p:spPr>
        <p:txBody>
          <a:bodyPr/>
          <a:lstStyle/>
          <a:p>
            <a:pPr>
              <a:lnSpc>
                <a:spcPct val="90000"/>
              </a:lnSpc>
            </a:pPr>
            <a:r>
              <a:rPr lang="en-US" altLang="en-US"/>
              <a:t>THE LORD’S ANSWER TO THE SCRIBE:</a:t>
            </a:r>
          </a:p>
          <a:p>
            <a:pPr lvl="1">
              <a:lnSpc>
                <a:spcPct val="90000"/>
              </a:lnSpc>
            </a:pPr>
            <a:r>
              <a:rPr lang="en-US" altLang="en-US"/>
              <a:t>“Foxes have holes and birds of the air have nests, but the Son of Man has nowhere to lay His head.”</a:t>
            </a:r>
          </a:p>
          <a:p>
            <a:pPr lvl="1">
              <a:lnSpc>
                <a:spcPct val="90000"/>
              </a:lnSpc>
            </a:pPr>
            <a:r>
              <a:rPr lang="en-US" altLang="en-US"/>
              <a:t>scribe may have thought that Jesus was going to set up an earthly kingdom and wanted a share in it (cf. Jn. 6:15)</a:t>
            </a:r>
          </a:p>
        </p:txBody>
      </p:sp>
      <p:sp>
        <p:nvSpPr>
          <p:cNvPr id="73732" name="Rectangle 4"/>
          <p:cNvSpPr>
            <a:spLocks noGrp="1" noChangeArrowheads="1"/>
          </p:cNvSpPr>
          <p:nvPr>
            <p:ph type="title"/>
          </p:nvPr>
        </p:nvSpPr>
        <p:spPr>
          <a:noFill/>
          <a:ln/>
        </p:spPr>
        <p:txBody>
          <a:bodyPr/>
          <a:lstStyle/>
          <a:p>
            <a:r>
              <a:rPr lang="en-US" altLang="en-US"/>
              <a:t>TESTING A HASTY RESOLVE</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6" presetClass="emph" presetSubtype="0" fill="hold" grpId="0" nodeType="withEffect">
                                  <p:stCondLst>
                                    <p:cond delay="0"/>
                                  </p:stCondLst>
                                  <p:iterate type="lt">
                                    <p:tmPct val="10000"/>
                                  </p:iterate>
                                  <p:childTnLst>
                                    <p:animScale>
                                      <p:cBhvr>
                                        <p:cTn id="6" dur="250" autoRev="1" fill="hold">
                                          <p:stCondLst>
                                            <p:cond delay="0"/>
                                          </p:stCondLst>
                                        </p:cTn>
                                        <p:tgtEl>
                                          <p:spTgt spid="73732"/>
                                        </p:tgtEl>
                                      </p:cBhvr>
                                      <p:to x="80000" y="100000"/>
                                    </p:animScale>
                                    <p:anim by="(#ppt_w*0.10)" calcmode="lin" valueType="num">
                                      <p:cBhvr>
                                        <p:cTn id="7" dur="250" autoRev="1" fill="hold">
                                          <p:stCondLst>
                                            <p:cond delay="0"/>
                                          </p:stCondLst>
                                        </p:cTn>
                                        <p:tgtEl>
                                          <p:spTgt spid="73732"/>
                                        </p:tgtEl>
                                        <p:attrNameLst>
                                          <p:attrName>ppt_x</p:attrName>
                                        </p:attrNameLst>
                                      </p:cBhvr>
                                    </p:anim>
                                    <p:anim by="(-#ppt_w*0.10)" calcmode="lin" valueType="num">
                                      <p:cBhvr>
                                        <p:cTn id="8" dur="250" autoRev="1" fill="hold">
                                          <p:stCondLst>
                                            <p:cond delay="0"/>
                                          </p:stCondLst>
                                        </p:cTn>
                                        <p:tgtEl>
                                          <p:spTgt spid="73732"/>
                                        </p:tgtEl>
                                        <p:attrNameLst>
                                          <p:attrName>ppt_y</p:attrName>
                                        </p:attrNameLst>
                                      </p:cBhvr>
                                    </p:anim>
                                    <p:animRot by="-480000">
                                      <p:cBhvr>
                                        <p:cTn id="9" dur="250" autoRev="1" fill="hold">
                                          <p:stCondLst>
                                            <p:cond delay="0"/>
                                          </p:stCondLst>
                                        </p:cTn>
                                        <p:tgtEl>
                                          <p:spTgt spid="73732"/>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373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4763" name="Picture 11" descr="4z1pxmzy[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800600" y="4457700"/>
            <a:ext cx="4343400" cy="2400300"/>
          </a:xfrm>
          <a:prstGeom prst="rect">
            <a:avLst/>
          </a:prstGeom>
          <a:noFill/>
          <a:extLst>
            <a:ext uri="{909E8E84-426E-40DD-AFC4-6F175D3DCCD1}">
              <a14:hiddenFill xmlns:a14="http://schemas.microsoft.com/office/drawing/2010/main">
                <a:solidFill>
                  <a:srgbClr val="FFFFFF"/>
                </a:solidFill>
              </a14:hiddenFill>
            </a:ext>
          </a:extLst>
        </p:spPr>
      </p:pic>
      <p:sp>
        <p:nvSpPr>
          <p:cNvPr id="74754" name="Rectangle 2"/>
          <p:cNvSpPr>
            <a:spLocks noGrp="1" noChangeArrowheads="1"/>
          </p:cNvSpPr>
          <p:nvPr>
            <p:ph type="title"/>
          </p:nvPr>
        </p:nvSpPr>
        <p:spPr>
          <a:xfrm>
            <a:off x="76200" y="642938"/>
            <a:ext cx="8763000" cy="1143000"/>
          </a:xfrm>
        </p:spPr>
        <p:txBody>
          <a:bodyPr/>
          <a:lstStyle/>
          <a:p>
            <a:r>
              <a:rPr lang="en-US" altLang="en-US" dirty="0"/>
              <a:t>FOXES, BIRDS &amp; THE SON</a:t>
            </a:r>
          </a:p>
        </p:txBody>
      </p:sp>
      <p:sp>
        <p:nvSpPr>
          <p:cNvPr id="74755" name="Rectangle 3"/>
          <p:cNvSpPr>
            <a:spLocks noGrp="1" noChangeArrowheads="1"/>
          </p:cNvSpPr>
          <p:nvPr>
            <p:ph type="body" idx="1"/>
          </p:nvPr>
        </p:nvSpPr>
        <p:spPr/>
        <p:txBody>
          <a:bodyPr/>
          <a:lstStyle/>
          <a:p>
            <a:r>
              <a:rPr lang="en-US" altLang="en-US" dirty="0"/>
              <a:t>FOXES HAVE HOLES</a:t>
            </a:r>
          </a:p>
          <a:p>
            <a:pPr lvl="1"/>
            <a:r>
              <a:rPr lang="en-US" altLang="en-US" dirty="0"/>
              <a:t>AN INFERIOR CREATURE</a:t>
            </a:r>
          </a:p>
          <a:p>
            <a:pPr lvl="1"/>
            <a:r>
              <a:rPr lang="en-US" altLang="en-US" dirty="0"/>
              <a:t>MAN OFTEN SEEKS TO DESTROY</a:t>
            </a:r>
          </a:p>
          <a:p>
            <a:pPr lvl="1"/>
            <a:r>
              <a:rPr lang="en-US" altLang="en-US" dirty="0"/>
              <a:t>GOD PROVIDES SHELTER FOR THEM IN HOLES</a:t>
            </a:r>
          </a:p>
        </p:txBody>
      </p:sp>
      <p:pic>
        <p:nvPicPr>
          <p:cNvPr id="74757" name="Picture 5" descr="gpxu22iq[1]"/>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715000" y="4692650"/>
            <a:ext cx="2736850" cy="201295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7" presetClass="emph" presetSubtype="0" fill="hold" grpId="0" nodeType="withEffect">
                                  <p:stCondLst>
                                    <p:cond delay="0"/>
                                  </p:stCondLst>
                                  <p:iterate type="lt">
                                    <p:tmPct val="10000"/>
                                  </p:iterate>
                                  <p:childTnLst>
                                    <p:animClr clrSpc="rgb" dir="cw">
                                      <p:cBhvr override="childStyle">
                                        <p:cTn id="6" dur="250" autoRev="1" fill="hold"/>
                                        <p:tgtEl>
                                          <p:spTgt spid="74754"/>
                                        </p:tgtEl>
                                        <p:attrNameLst>
                                          <p:attrName>style.color</p:attrName>
                                        </p:attrNameLst>
                                      </p:cBhvr>
                                      <p:to>
                                        <a:schemeClr val="bg1"/>
                                      </p:to>
                                    </p:animClr>
                                    <p:animClr clrSpc="rgb" dir="cw">
                                      <p:cBhvr>
                                        <p:cTn id="7" dur="250" autoRev="1" fill="hold"/>
                                        <p:tgtEl>
                                          <p:spTgt spid="74754"/>
                                        </p:tgtEl>
                                        <p:attrNameLst>
                                          <p:attrName>fillcolor</p:attrName>
                                        </p:attrNameLst>
                                      </p:cBhvr>
                                      <p:to>
                                        <a:schemeClr val="bg1"/>
                                      </p:to>
                                    </p:animClr>
                                    <p:set>
                                      <p:cBhvr>
                                        <p:cTn id="8" dur="250" autoRev="1" fill="hold"/>
                                        <p:tgtEl>
                                          <p:spTgt spid="74754"/>
                                        </p:tgtEl>
                                        <p:attrNameLst>
                                          <p:attrName>fill.type</p:attrName>
                                        </p:attrNameLst>
                                      </p:cBhvr>
                                      <p:to>
                                        <p:strVal val="solid"/>
                                      </p:to>
                                    </p:set>
                                    <p:set>
                                      <p:cBhvr>
                                        <p:cTn id="9" dur="250" autoRev="1" fill="hold"/>
                                        <p:tgtEl>
                                          <p:spTgt spid="74754"/>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4754"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5785" name="Picture 9" descr="4oisd3ew[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086600" y="75210"/>
            <a:ext cx="2193388" cy="1782127"/>
          </a:xfrm>
          <a:prstGeom prst="rect">
            <a:avLst/>
          </a:prstGeom>
          <a:noFill/>
          <a:extLst>
            <a:ext uri="{909E8E84-426E-40DD-AFC4-6F175D3DCCD1}">
              <a14:hiddenFill xmlns:a14="http://schemas.microsoft.com/office/drawing/2010/main">
                <a:solidFill>
                  <a:srgbClr val="FFFFFF"/>
                </a:solidFill>
              </a14:hiddenFill>
            </a:ext>
          </a:extLst>
        </p:spPr>
      </p:pic>
      <p:sp>
        <p:nvSpPr>
          <p:cNvPr id="75778" name="Rectangle 2"/>
          <p:cNvSpPr>
            <a:spLocks noGrp="1" noChangeArrowheads="1"/>
          </p:cNvSpPr>
          <p:nvPr>
            <p:ph type="title"/>
          </p:nvPr>
        </p:nvSpPr>
        <p:spPr>
          <a:xfrm>
            <a:off x="76200" y="381000"/>
            <a:ext cx="6858000" cy="1143000"/>
          </a:xfrm>
        </p:spPr>
        <p:txBody>
          <a:bodyPr/>
          <a:lstStyle/>
          <a:p>
            <a:r>
              <a:rPr lang="en-US" altLang="en-US" dirty="0"/>
              <a:t>FOXES, BIRDS &amp; THE SON</a:t>
            </a:r>
          </a:p>
        </p:txBody>
      </p:sp>
      <p:sp>
        <p:nvSpPr>
          <p:cNvPr id="75779" name="Rectangle 3"/>
          <p:cNvSpPr>
            <a:spLocks noGrp="1" noChangeArrowheads="1"/>
          </p:cNvSpPr>
          <p:nvPr>
            <p:ph type="body" idx="1"/>
          </p:nvPr>
        </p:nvSpPr>
        <p:spPr>
          <a:xfrm>
            <a:off x="685800" y="1905000"/>
            <a:ext cx="7772400" cy="4953000"/>
          </a:xfrm>
        </p:spPr>
        <p:txBody>
          <a:bodyPr/>
          <a:lstStyle/>
          <a:p>
            <a:pPr>
              <a:lnSpc>
                <a:spcPct val="90000"/>
              </a:lnSpc>
            </a:pPr>
            <a:r>
              <a:rPr lang="en-US" altLang="en-US" dirty="0"/>
              <a:t>BIRDS HAVE NESTS</a:t>
            </a:r>
          </a:p>
          <a:p>
            <a:pPr lvl="1">
              <a:lnSpc>
                <a:spcPct val="90000"/>
              </a:lnSpc>
            </a:pPr>
            <a:r>
              <a:rPr lang="en-US" altLang="en-US" dirty="0"/>
              <a:t>GIVEN ALL KINDS </a:t>
            </a:r>
            <a:r>
              <a:rPr lang="en-US" altLang="en-US" dirty="0" smtClean="0"/>
              <a:t>OF REAL-ESTATE TO </a:t>
            </a:r>
            <a:r>
              <a:rPr lang="en-US" altLang="en-US" dirty="0"/>
              <a:t>MAKE NESTS</a:t>
            </a:r>
          </a:p>
          <a:p>
            <a:pPr>
              <a:lnSpc>
                <a:spcPct val="90000"/>
              </a:lnSpc>
            </a:pPr>
            <a:r>
              <a:rPr lang="en-US" altLang="en-US" dirty="0"/>
              <a:t>IN CONTRAST . . . THE SON</a:t>
            </a:r>
          </a:p>
          <a:p>
            <a:pPr lvl="1">
              <a:lnSpc>
                <a:spcPct val="90000"/>
              </a:lnSpc>
            </a:pPr>
            <a:r>
              <a:rPr lang="en-US" altLang="en-US" dirty="0"/>
              <a:t>HAS NOWHERE TO LAY HEAD</a:t>
            </a:r>
          </a:p>
          <a:p>
            <a:pPr lvl="2">
              <a:lnSpc>
                <a:spcPct val="90000"/>
              </a:lnSpc>
            </a:pPr>
            <a:r>
              <a:rPr lang="en-US" altLang="en-US" dirty="0"/>
              <a:t>NOWHERE TO RETREAT IN COMFORT</a:t>
            </a:r>
          </a:p>
          <a:p>
            <a:pPr lvl="2">
              <a:lnSpc>
                <a:spcPct val="90000"/>
              </a:lnSpc>
            </a:pPr>
            <a:r>
              <a:rPr lang="en-US" altLang="en-US" dirty="0"/>
              <a:t>DESERVED LUXURY HOTEL OR MANSION AS KING OF KINGS</a:t>
            </a:r>
          </a:p>
          <a:p>
            <a:pPr lvl="2">
              <a:lnSpc>
                <a:spcPct val="90000"/>
              </a:lnSpc>
            </a:pPr>
            <a:r>
              <a:rPr lang="en-US" altLang="en-US" dirty="0"/>
              <a:t>DEPENDED UPON THE HOSPITALITY OF OTHERS (Lk. 8:1-3)</a:t>
            </a:r>
          </a:p>
        </p:txBody>
      </p:sp>
      <p:pic>
        <p:nvPicPr>
          <p:cNvPr id="7" name="Picture 8" descr="yvpif4as[1]"/>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383194" y="3276600"/>
            <a:ext cx="1600200" cy="108902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5779">
                                            <p:txEl>
                                              <p:pRg st="0" end="0"/>
                                            </p:txEl>
                                          </p:spTgt>
                                        </p:tgtEl>
                                        <p:attrNameLst>
                                          <p:attrName>style.visibility</p:attrName>
                                        </p:attrNameLst>
                                      </p:cBhvr>
                                      <p:to>
                                        <p:strVal val="visible"/>
                                      </p:to>
                                    </p:set>
                                    <p:animEffect transition="in" filter="fade">
                                      <p:cBhvr>
                                        <p:cTn id="7" dur="2000"/>
                                        <p:tgtEl>
                                          <p:spTgt spid="75779">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75779">
                                            <p:txEl>
                                              <p:pRg st="1" end="1"/>
                                            </p:txEl>
                                          </p:spTgt>
                                        </p:tgtEl>
                                        <p:attrNameLst>
                                          <p:attrName>style.visibility</p:attrName>
                                        </p:attrNameLst>
                                      </p:cBhvr>
                                      <p:to>
                                        <p:strVal val="visible"/>
                                      </p:to>
                                    </p:set>
                                    <p:animEffect transition="in" filter="fade">
                                      <p:cBhvr>
                                        <p:cTn id="10" dur="2000"/>
                                        <p:tgtEl>
                                          <p:spTgt spid="75779">
                                            <p:txEl>
                                              <p:pRg st="1" end="1"/>
                                            </p:txEl>
                                          </p:spTgt>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75779">
                                            <p:txEl>
                                              <p:pRg st="2" end="2"/>
                                            </p:txEl>
                                          </p:spTgt>
                                        </p:tgtEl>
                                        <p:attrNameLst>
                                          <p:attrName>style.visibility</p:attrName>
                                        </p:attrNameLst>
                                      </p:cBhvr>
                                      <p:to>
                                        <p:strVal val="visible"/>
                                      </p:to>
                                    </p:set>
                                    <p:animEffect transition="in" filter="fade">
                                      <p:cBhvr>
                                        <p:cTn id="15" dur="2000"/>
                                        <p:tgtEl>
                                          <p:spTgt spid="75779">
                                            <p:txEl>
                                              <p:pRg st="2" end="2"/>
                                            </p:txEl>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75779">
                                            <p:txEl>
                                              <p:pRg st="3" end="3"/>
                                            </p:txEl>
                                          </p:spTgt>
                                        </p:tgtEl>
                                        <p:attrNameLst>
                                          <p:attrName>style.visibility</p:attrName>
                                        </p:attrNameLst>
                                      </p:cBhvr>
                                      <p:to>
                                        <p:strVal val="visible"/>
                                      </p:to>
                                    </p:set>
                                    <p:animEffect transition="in" filter="fade">
                                      <p:cBhvr>
                                        <p:cTn id="18" dur="2000"/>
                                        <p:tgtEl>
                                          <p:spTgt spid="75779">
                                            <p:txEl>
                                              <p:pRg st="3" end="3"/>
                                            </p:txEl>
                                          </p:spTgt>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75779">
                                            <p:txEl>
                                              <p:pRg st="4" end="4"/>
                                            </p:txEl>
                                          </p:spTgt>
                                        </p:tgtEl>
                                        <p:attrNameLst>
                                          <p:attrName>style.visibility</p:attrName>
                                        </p:attrNameLst>
                                      </p:cBhvr>
                                      <p:to>
                                        <p:strVal val="visible"/>
                                      </p:to>
                                    </p:set>
                                    <p:animEffect transition="in" filter="fade">
                                      <p:cBhvr>
                                        <p:cTn id="21" dur="2000"/>
                                        <p:tgtEl>
                                          <p:spTgt spid="75779">
                                            <p:txEl>
                                              <p:pRg st="4" end="4"/>
                                            </p:txEl>
                                          </p:spTgt>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75779">
                                            <p:txEl>
                                              <p:pRg st="5" end="5"/>
                                            </p:txEl>
                                          </p:spTgt>
                                        </p:tgtEl>
                                        <p:attrNameLst>
                                          <p:attrName>style.visibility</p:attrName>
                                        </p:attrNameLst>
                                      </p:cBhvr>
                                      <p:to>
                                        <p:strVal val="visible"/>
                                      </p:to>
                                    </p:set>
                                    <p:animEffect transition="in" filter="fade">
                                      <p:cBhvr>
                                        <p:cTn id="24" dur="2000"/>
                                        <p:tgtEl>
                                          <p:spTgt spid="75779">
                                            <p:txEl>
                                              <p:pRg st="5" end="5"/>
                                            </p:txEl>
                                          </p:spTgt>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75779">
                                            <p:txEl>
                                              <p:pRg st="6" end="6"/>
                                            </p:txEl>
                                          </p:spTgt>
                                        </p:tgtEl>
                                        <p:attrNameLst>
                                          <p:attrName>style.visibility</p:attrName>
                                        </p:attrNameLst>
                                      </p:cBhvr>
                                      <p:to>
                                        <p:strVal val="visible"/>
                                      </p:to>
                                    </p:set>
                                    <p:animEffect transition="in" filter="fade">
                                      <p:cBhvr>
                                        <p:cTn id="27" dur="2000"/>
                                        <p:tgtEl>
                                          <p:spTgt spid="75779">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779" grpId="0" uiExpand="1"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2"/>
          <p:cNvSpPr>
            <a:spLocks noGrp="1" noChangeArrowheads="1"/>
          </p:cNvSpPr>
          <p:nvPr>
            <p:ph type="title"/>
          </p:nvPr>
        </p:nvSpPr>
        <p:spPr>
          <a:xfrm>
            <a:off x="76200" y="533400"/>
            <a:ext cx="8153400" cy="1143000"/>
          </a:xfrm>
        </p:spPr>
        <p:txBody>
          <a:bodyPr/>
          <a:lstStyle/>
          <a:p>
            <a:r>
              <a:rPr lang="en-US" altLang="en-US">
                <a:latin typeface="Gill Sans Ultra Bold" pitchFamily="34" charset="0"/>
              </a:rPr>
              <a:t>THE LORD’S EXAMPLE:</a:t>
            </a:r>
          </a:p>
        </p:txBody>
      </p:sp>
      <p:sp>
        <p:nvSpPr>
          <p:cNvPr id="76803" name="Rectangle 3"/>
          <p:cNvSpPr>
            <a:spLocks noGrp="1" noChangeArrowheads="1"/>
          </p:cNvSpPr>
          <p:nvPr>
            <p:ph type="body" idx="1"/>
          </p:nvPr>
        </p:nvSpPr>
        <p:spPr>
          <a:xfrm>
            <a:off x="685800" y="1676400"/>
            <a:ext cx="7772400" cy="4114800"/>
          </a:xfrm>
        </p:spPr>
        <p:txBody>
          <a:bodyPr/>
          <a:lstStyle/>
          <a:p>
            <a:pPr>
              <a:lnSpc>
                <a:spcPct val="80000"/>
              </a:lnSpc>
            </a:pPr>
            <a:r>
              <a:rPr lang="en-US" altLang="en-US"/>
              <a:t>IS NOT ONE THAT CALLS PEOPLE TO QUIT JOBS, BECOME HOMELESS AND SEEK TO LIVE OFF OF ANOTHER</a:t>
            </a:r>
          </a:p>
          <a:p>
            <a:pPr lvl="1">
              <a:lnSpc>
                <a:spcPct val="80000"/>
              </a:lnSpc>
            </a:pPr>
            <a:r>
              <a:rPr lang="en-US" altLang="en-US"/>
              <a:t>2Th 3:10  For even when we were with you, we commanded you this: If anyone will not work, neither shall he eat.</a:t>
            </a:r>
          </a:p>
          <a:p>
            <a:pPr lvl="1">
              <a:lnSpc>
                <a:spcPct val="80000"/>
              </a:lnSpc>
            </a:pPr>
            <a:r>
              <a:rPr lang="en-US" altLang="en-US"/>
              <a:t>2Th 3:12  Now those who are such we command and exhort through our Lord Jesus Christ that they work in quietness and eat their own bread.</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2" presetClass="entr" presetSubtype="0" fill="hold" grpId="0" nodeType="clickEffect">
                                  <p:stCondLst>
                                    <p:cond delay="0"/>
                                  </p:stCondLst>
                                  <p:childTnLst>
                                    <p:set>
                                      <p:cBhvr>
                                        <p:cTn id="6" dur="1" fill="hold">
                                          <p:stCondLst>
                                            <p:cond delay="0"/>
                                          </p:stCondLst>
                                        </p:cTn>
                                        <p:tgtEl>
                                          <p:spTgt spid="76803">
                                            <p:txEl>
                                              <p:pRg st="1" end="1"/>
                                            </p:txEl>
                                          </p:spTgt>
                                        </p:tgtEl>
                                        <p:attrNameLst>
                                          <p:attrName>style.visibility</p:attrName>
                                        </p:attrNameLst>
                                      </p:cBhvr>
                                      <p:to>
                                        <p:strVal val="visible"/>
                                      </p:to>
                                    </p:set>
                                    <p:animScale>
                                      <p:cBhvr>
                                        <p:cTn id="7" dur="1000" decel="50000" fill="hold">
                                          <p:stCondLst>
                                            <p:cond delay="0"/>
                                          </p:stCondLst>
                                        </p:cTn>
                                        <p:tgtEl>
                                          <p:spTgt spid="76803">
                                            <p:txEl>
                                              <p:pRg st="1" end="1"/>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1000" decel="50000" fill="hold">
                                          <p:stCondLst>
                                            <p:cond delay="0"/>
                                          </p:stCondLst>
                                        </p:cTn>
                                        <p:tgtEl>
                                          <p:spTgt spid="76803">
                                            <p:txEl>
                                              <p:pRg st="1" end="1"/>
                                            </p:txEl>
                                          </p:spTgt>
                                        </p:tgtEl>
                                        <p:attrNameLst>
                                          <p:attrName>ppt_x</p:attrName>
                                          <p:attrName>ppt_y</p:attrName>
                                        </p:attrNameLst>
                                      </p:cBhvr>
                                    </p:animMotion>
                                    <p:animEffect transition="in" filter="fade">
                                      <p:cBhvr>
                                        <p:cTn id="9" dur="1000"/>
                                        <p:tgtEl>
                                          <p:spTgt spid="76803">
                                            <p:txEl>
                                              <p:pRg st="1" end="1"/>
                                            </p:txEl>
                                          </p:spTgt>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52" presetClass="entr" presetSubtype="0" fill="hold" grpId="0" nodeType="clickEffect">
                                  <p:stCondLst>
                                    <p:cond delay="0"/>
                                  </p:stCondLst>
                                  <p:childTnLst>
                                    <p:set>
                                      <p:cBhvr>
                                        <p:cTn id="13" dur="1" fill="hold">
                                          <p:stCondLst>
                                            <p:cond delay="0"/>
                                          </p:stCondLst>
                                        </p:cTn>
                                        <p:tgtEl>
                                          <p:spTgt spid="76803">
                                            <p:txEl>
                                              <p:pRg st="2" end="2"/>
                                            </p:txEl>
                                          </p:spTgt>
                                        </p:tgtEl>
                                        <p:attrNameLst>
                                          <p:attrName>style.visibility</p:attrName>
                                        </p:attrNameLst>
                                      </p:cBhvr>
                                      <p:to>
                                        <p:strVal val="visible"/>
                                      </p:to>
                                    </p:set>
                                    <p:animScale>
                                      <p:cBhvr>
                                        <p:cTn id="14" dur="1000" decel="50000" fill="hold">
                                          <p:stCondLst>
                                            <p:cond delay="0"/>
                                          </p:stCondLst>
                                        </p:cTn>
                                        <p:tgtEl>
                                          <p:spTgt spid="76803">
                                            <p:txEl>
                                              <p:pRg st="2" end="2"/>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5" dur="1000" decel="50000" fill="hold">
                                          <p:stCondLst>
                                            <p:cond delay="0"/>
                                          </p:stCondLst>
                                        </p:cTn>
                                        <p:tgtEl>
                                          <p:spTgt spid="76803">
                                            <p:txEl>
                                              <p:pRg st="2" end="2"/>
                                            </p:txEl>
                                          </p:spTgt>
                                        </p:tgtEl>
                                        <p:attrNameLst>
                                          <p:attrName>ppt_x</p:attrName>
                                          <p:attrName>ppt_y</p:attrName>
                                        </p:attrNameLst>
                                      </p:cBhvr>
                                    </p:animMotion>
                                    <p:animEffect transition="in" filter="fade">
                                      <p:cBhvr>
                                        <p:cTn id="16" dur="1000"/>
                                        <p:tgtEl>
                                          <p:spTgt spid="7680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6803"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7832" name="Picture 8" descr="2svzrzrz[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657218" y="1981200"/>
            <a:ext cx="3410582" cy="2439988"/>
          </a:xfrm>
          <a:prstGeom prst="rect">
            <a:avLst/>
          </a:prstGeom>
          <a:noFill/>
          <a:extLst>
            <a:ext uri="{909E8E84-426E-40DD-AFC4-6F175D3DCCD1}">
              <a14:hiddenFill xmlns:a14="http://schemas.microsoft.com/office/drawing/2010/main">
                <a:solidFill>
                  <a:srgbClr val="FFFFFF"/>
                </a:solidFill>
              </a14:hiddenFill>
            </a:ext>
          </a:extLst>
        </p:spPr>
      </p:pic>
      <p:sp>
        <p:nvSpPr>
          <p:cNvPr id="77826" name="Rectangle 2"/>
          <p:cNvSpPr>
            <a:spLocks noGrp="1" noChangeArrowheads="1"/>
          </p:cNvSpPr>
          <p:nvPr>
            <p:ph type="title"/>
          </p:nvPr>
        </p:nvSpPr>
        <p:spPr>
          <a:xfrm>
            <a:off x="838200" y="642938"/>
            <a:ext cx="7772400" cy="1143000"/>
          </a:xfrm>
        </p:spPr>
        <p:txBody>
          <a:bodyPr/>
          <a:lstStyle/>
          <a:p>
            <a:pPr algn="r"/>
            <a:r>
              <a:rPr lang="en-US" altLang="en-US" sz="3600" dirty="0">
                <a:latin typeface="+mn-lt"/>
              </a:rPr>
              <a:t>HAVING </a:t>
            </a:r>
            <a:br>
              <a:rPr lang="en-US" altLang="en-US" sz="3600" dirty="0">
                <a:latin typeface="+mn-lt"/>
              </a:rPr>
            </a:br>
            <a:r>
              <a:rPr lang="en-US" altLang="en-US" sz="7200" dirty="0">
                <a:latin typeface="+mn-lt"/>
              </a:rPr>
              <a:t>NO PLACE</a:t>
            </a:r>
            <a:r>
              <a:rPr lang="en-US" altLang="en-US" sz="3600" dirty="0">
                <a:latin typeface="+mn-lt"/>
              </a:rPr>
              <a:t> </a:t>
            </a:r>
            <a:br>
              <a:rPr lang="en-US" altLang="en-US" sz="3600" dirty="0">
                <a:latin typeface="+mn-lt"/>
              </a:rPr>
            </a:br>
            <a:r>
              <a:rPr lang="en-US" altLang="en-US" sz="3600" dirty="0">
                <a:latin typeface="+mn-lt"/>
              </a:rPr>
              <a:t>TO </a:t>
            </a:r>
            <a:r>
              <a:rPr lang="en-US" altLang="en-US" sz="3600" dirty="0" smtClean="0">
                <a:latin typeface="+mn-lt"/>
              </a:rPr>
              <a:t>LAY HIS </a:t>
            </a:r>
            <a:r>
              <a:rPr lang="en-US" altLang="en-US" sz="3600" dirty="0">
                <a:latin typeface="+mn-lt"/>
              </a:rPr>
              <a:t>HEAD</a:t>
            </a:r>
          </a:p>
        </p:txBody>
      </p:sp>
      <p:sp>
        <p:nvSpPr>
          <p:cNvPr id="77827" name="Rectangle 3"/>
          <p:cNvSpPr>
            <a:spLocks noGrp="1" noChangeArrowheads="1"/>
          </p:cNvSpPr>
          <p:nvPr>
            <p:ph type="body" idx="1"/>
          </p:nvPr>
        </p:nvSpPr>
        <p:spPr>
          <a:xfrm>
            <a:off x="685800" y="2590800"/>
            <a:ext cx="7772400" cy="3962400"/>
          </a:xfrm>
        </p:spPr>
        <p:txBody>
          <a:bodyPr/>
          <a:lstStyle/>
          <a:p>
            <a:pPr>
              <a:lnSpc>
                <a:spcPct val="90000"/>
              </a:lnSpc>
            </a:pPr>
            <a:r>
              <a:rPr lang="en-US" altLang="en-US" dirty="0"/>
              <a:t>WAS A CIRCUMSTANCE OF HIS MINISTRY FILLED WITH</a:t>
            </a:r>
          </a:p>
          <a:p>
            <a:pPr lvl="1">
              <a:lnSpc>
                <a:spcPct val="90000"/>
              </a:lnSpc>
            </a:pPr>
            <a:r>
              <a:rPr lang="en-US" altLang="en-US" dirty="0"/>
              <a:t>TRAVEL</a:t>
            </a:r>
          </a:p>
          <a:p>
            <a:pPr lvl="1">
              <a:lnSpc>
                <a:spcPct val="90000"/>
              </a:lnSpc>
            </a:pPr>
            <a:r>
              <a:rPr lang="en-US" altLang="en-US" dirty="0"/>
              <a:t>PREACHING</a:t>
            </a:r>
          </a:p>
          <a:p>
            <a:pPr lvl="1">
              <a:lnSpc>
                <a:spcPct val="90000"/>
              </a:lnSpc>
            </a:pPr>
            <a:r>
              <a:rPr lang="en-US" altLang="en-US" dirty="0"/>
              <a:t>WORKING MIRACLES (Mt. 9:35; 11:5)</a:t>
            </a:r>
          </a:p>
          <a:p>
            <a:pPr>
              <a:lnSpc>
                <a:spcPct val="90000"/>
              </a:lnSpc>
            </a:pPr>
            <a:r>
              <a:rPr lang="en-US" altLang="en-US" dirty="0"/>
              <a:t>WAS NOT THE CIRCUMSTANCE OF BEING LAZY</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 presetClass="entr" presetSubtype="32" fill="hold" grpId="0" nodeType="afterEffect">
                                  <p:stCondLst>
                                    <p:cond delay="0"/>
                                  </p:stCondLst>
                                  <p:childTnLst>
                                    <p:set>
                                      <p:cBhvr>
                                        <p:cTn id="6" dur="1" fill="hold">
                                          <p:stCondLst>
                                            <p:cond delay="0"/>
                                          </p:stCondLst>
                                        </p:cTn>
                                        <p:tgtEl>
                                          <p:spTgt spid="77827">
                                            <p:txEl>
                                              <p:pRg st="0" end="0"/>
                                            </p:txEl>
                                          </p:spTgt>
                                        </p:tgtEl>
                                        <p:attrNameLst>
                                          <p:attrName>style.visibility</p:attrName>
                                        </p:attrNameLst>
                                      </p:cBhvr>
                                      <p:to>
                                        <p:strVal val="visible"/>
                                      </p:to>
                                    </p:set>
                                    <p:animEffect transition="in" filter="box(out)">
                                      <p:cBhvr>
                                        <p:cTn id="7" dur="2000"/>
                                        <p:tgtEl>
                                          <p:spTgt spid="77827">
                                            <p:txEl>
                                              <p:pRg st="0" end="0"/>
                                            </p:txEl>
                                          </p:spTgt>
                                        </p:tgtEl>
                                      </p:cBhvr>
                                    </p:animEffect>
                                  </p:childTnLst>
                                </p:cTn>
                              </p:par>
                            </p:childTnLst>
                          </p:cTn>
                        </p:par>
                        <p:par>
                          <p:cTn id="8" fill="hold" nodeType="afterGroup">
                            <p:stCondLst>
                              <p:cond delay="2000"/>
                            </p:stCondLst>
                            <p:childTnLst>
                              <p:par>
                                <p:cTn id="9" presetID="10" presetClass="entr" presetSubtype="0" fill="hold" grpId="0" nodeType="afterEffect">
                                  <p:stCondLst>
                                    <p:cond delay="0"/>
                                  </p:stCondLst>
                                  <p:childTnLst>
                                    <p:set>
                                      <p:cBhvr>
                                        <p:cTn id="10" dur="1" fill="hold">
                                          <p:stCondLst>
                                            <p:cond delay="0"/>
                                          </p:stCondLst>
                                        </p:cTn>
                                        <p:tgtEl>
                                          <p:spTgt spid="77827">
                                            <p:txEl>
                                              <p:pRg st="1" end="1"/>
                                            </p:txEl>
                                          </p:spTgt>
                                        </p:tgtEl>
                                        <p:attrNameLst>
                                          <p:attrName>style.visibility</p:attrName>
                                        </p:attrNameLst>
                                      </p:cBhvr>
                                      <p:to>
                                        <p:strVal val="visible"/>
                                      </p:to>
                                    </p:set>
                                    <p:animEffect transition="in" filter="fade">
                                      <p:cBhvr>
                                        <p:cTn id="11" dur="2000"/>
                                        <p:tgtEl>
                                          <p:spTgt spid="77827">
                                            <p:txEl>
                                              <p:pRg st="1" end="1"/>
                                            </p:txEl>
                                          </p:spTgt>
                                        </p:tgtEl>
                                      </p:cBhvr>
                                    </p:animEffect>
                                  </p:childTnLst>
                                </p:cTn>
                              </p:par>
                              <p:par>
                                <p:cTn id="12" presetID="10" presetClass="entr" presetSubtype="0" fill="hold" grpId="0" nodeType="withEffect">
                                  <p:stCondLst>
                                    <p:cond delay="0"/>
                                  </p:stCondLst>
                                  <p:childTnLst>
                                    <p:set>
                                      <p:cBhvr>
                                        <p:cTn id="13" dur="1" fill="hold">
                                          <p:stCondLst>
                                            <p:cond delay="0"/>
                                          </p:stCondLst>
                                        </p:cTn>
                                        <p:tgtEl>
                                          <p:spTgt spid="77827">
                                            <p:txEl>
                                              <p:pRg st="2" end="2"/>
                                            </p:txEl>
                                          </p:spTgt>
                                        </p:tgtEl>
                                        <p:attrNameLst>
                                          <p:attrName>style.visibility</p:attrName>
                                        </p:attrNameLst>
                                      </p:cBhvr>
                                      <p:to>
                                        <p:strVal val="visible"/>
                                      </p:to>
                                    </p:set>
                                    <p:animEffect transition="in" filter="fade">
                                      <p:cBhvr>
                                        <p:cTn id="14" dur="2000"/>
                                        <p:tgtEl>
                                          <p:spTgt spid="77827">
                                            <p:txEl>
                                              <p:pRg st="2" end="2"/>
                                            </p:txEl>
                                          </p:spTgt>
                                        </p:tgtEl>
                                      </p:cBhvr>
                                    </p:animEffect>
                                  </p:childTnLst>
                                </p:cTn>
                              </p:par>
                              <p:par>
                                <p:cTn id="15" presetID="10" presetClass="entr" presetSubtype="0" fill="hold" grpId="0" nodeType="withEffect">
                                  <p:stCondLst>
                                    <p:cond delay="0"/>
                                  </p:stCondLst>
                                  <p:childTnLst>
                                    <p:set>
                                      <p:cBhvr>
                                        <p:cTn id="16" dur="1" fill="hold">
                                          <p:stCondLst>
                                            <p:cond delay="0"/>
                                          </p:stCondLst>
                                        </p:cTn>
                                        <p:tgtEl>
                                          <p:spTgt spid="77827">
                                            <p:txEl>
                                              <p:pRg st="3" end="3"/>
                                            </p:txEl>
                                          </p:spTgt>
                                        </p:tgtEl>
                                        <p:attrNameLst>
                                          <p:attrName>style.visibility</p:attrName>
                                        </p:attrNameLst>
                                      </p:cBhvr>
                                      <p:to>
                                        <p:strVal val="visible"/>
                                      </p:to>
                                    </p:set>
                                    <p:animEffect transition="in" filter="fade">
                                      <p:cBhvr>
                                        <p:cTn id="17" dur="2000"/>
                                        <p:tgtEl>
                                          <p:spTgt spid="77827">
                                            <p:txEl>
                                              <p:pRg st="3" end="3"/>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4" presetClass="entr" presetSubtype="32" fill="hold" grpId="0" nodeType="clickEffect">
                                  <p:stCondLst>
                                    <p:cond delay="0"/>
                                  </p:stCondLst>
                                  <p:childTnLst>
                                    <p:set>
                                      <p:cBhvr>
                                        <p:cTn id="21" dur="1" fill="hold">
                                          <p:stCondLst>
                                            <p:cond delay="0"/>
                                          </p:stCondLst>
                                        </p:cTn>
                                        <p:tgtEl>
                                          <p:spTgt spid="77827">
                                            <p:txEl>
                                              <p:pRg st="4" end="4"/>
                                            </p:txEl>
                                          </p:spTgt>
                                        </p:tgtEl>
                                        <p:attrNameLst>
                                          <p:attrName>style.visibility</p:attrName>
                                        </p:attrNameLst>
                                      </p:cBhvr>
                                      <p:to>
                                        <p:strVal val="visible"/>
                                      </p:to>
                                    </p:set>
                                    <p:animEffect transition="in" filter="box(out)">
                                      <p:cBhvr>
                                        <p:cTn id="22" dur="2000"/>
                                        <p:tgtEl>
                                          <p:spTgt spid="7782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7827" grpId="0" uiExpand="1"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2"/>
          <p:cNvSpPr>
            <a:spLocks noGrp="1" noChangeArrowheads="1"/>
          </p:cNvSpPr>
          <p:nvPr>
            <p:ph type="title"/>
          </p:nvPr>
        </p:nvSpPr>
        <p:spPr>
          <a:xfrm>
            <a:off x="685800" y="685800"/>
            <a:ext cx="7772400" cy="1143000"/>
          </a:xfrm>
        </p:spPr>
        <p:txBody>
          <a:bodyPr>
            <a:prstTxWarp prst="textStop">
              <a:avLst/>
            </a:prstTxWarp>
          </a:bodyPr>
          <a:lstStyle/>
          <a:p>
            <a:r>
              <a:rPr lang="en-US" altLang="en-US"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Gill Sans Ultra Bold" pitchFamily="34" charset="0"/>
              </a:rPr>
              <a:t>Divine Commentary</a:t>
            </a:r>
            <a:endParaRPr lang="en-US" altLang="en-US"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Gill Sans Ultra Bold" pitchFamily="34" charset="0"/>
            </a:endParaRPr>
          </a:p>
        </p:txBody>
      </p:sp>
      <p:sp>
        <p:nvSpPr>
          <p:cNvPr id="78852" name="Text Box 4"/>
          <p:cNvSpPr txBox="1">
            <a:spLocks noChangeArrowheads="1"/>
          </p:cNvSpPr>
          <p:nvPr/>
        </p:nvSpPr>
        <p:spPr bwMode="auto">
          <a:xfrm>
            <a:off x="1143000" y="2362200"/>
            <a:ext cx="7010400" cy="3387725"/>
          </a:xfrm>
          <a:prstGeom prst="rect">
            <a:avLst/>
          </a:prstGeom>
          <a:solidFill>
            <a:schemeClr val="tx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3600" b="1" u="sng">
                <a:solidFill>
                  <a:schemeClr val="accent1"/>
                </a:solidFill>
                <a:effectLst>
                  <a:outerShdw blurRad="38100" dist="38100" dir="2700000" algn="tl">
                    <a:srgbClr val="969696"/>
                  </a:outerShdw>
                </a:effectLst>
              </a:rPr>
              <a:t>2 Corinthians 8:9:</a:t>
            </a:r>
            <a:r>
              <a:rPr lang="en-US" altLang="en-US" sz="3600">
                <a:solidFill>
                  <a:schemeClr val="accent1"/>
                </a:solidFill>
              </a:rPr>
              <a:t>  </a:t>
            </a:r>
            <a:br>
              <a:rPr lang="en-US" altLang="en-US" sz="3600">
                <a:solidFill>
                  <a:schemeClr val="accent1"/>
                </a:solidFill>
              </a:rPr>
            </a:br>
            <a:r>
              <a:rPr lang="en-US" altLang="en-US" sz="3600">
                <a:solidFill>
                  <a:schemeClr val="accent1"/>
                </a:solidFill>
              </a:rPr>
              <a:t>For you know the grace of our Lord Jesus Christ, that though He was rich, yet for your sakes He became poor, that you through His poverty might become rich.</a:t>
            </a:r>
          </a:p>
        </p:txBody>
      </p:sp>
    </p:spTree>
  </p:cSld>
  <p:clrMapOvr>
    <a:masterClrMapping/>
  </p:clrMapOvr>
  <p:transition>
    <p:wedg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2"/>
          <p:cNvSpPr>
            <a:spLocks noGrp="1" noChangeArrowheads="1"/>
          </p:cNvSpPr>
          <p:nvPr>
            <p:ph type="title"/>
          </p:nvPr>
        </p:nvSpPr>
        <p:spPr>
          <a:xfrm>
            <a:off x="0" y="76200"/>
            <a:ext cx="9144000" cy="1295400"/>
          </a:xfrm>
          <a:gradFill rotWithShape="1">
            <a:gsLst>
              <a:gs pos="0">
                <a:schemeClr val="accent1"/>
              </a:gs>
              <a:gs pos="100000">
                <a:schemeClr val="accent1">
                  <a:gamma/>
                  <a:shade val="46275"/>
                  <a:invGamma/>
                </a:schemeClr>
              </a:gs>
            </a:gsLst>
            <a:lin ang="5400000" scaled="1"/>
          </a:gradFill>
          <a:ln w="76200">
            <a:solidFill>
              <a:schemeClr val="hlink"/>
            </a:solidFill>
            <a:miter lim="800000"/>
            <a:headEnd/>
            <a:tailEnd/>
          </a:ln>
        </p:spPr>
        <p:txBody>
          <a:bodyPr/>
          <a:lstStyle/>
          <a:p>
            <a:r>
              <a:rPr lang="en-US" altLang="en-US" sz="3600" dirty="0">
                <a:solidFill>
                  <a:srgbClr val="FFFF00"/>
                </a:solidFill>
                <a:effectLst>
                  <a:outerShdw blurRad="38100" dist="38100" dir="2700000" algn="tl">
                    <a:srgbClr val="C0C0C0"/>
                  </a:outerShdw>
                </a:effectLst>
              </a:rPr>
              <a:t>To Those “Hasty” Scribes Today</a:t>
            </a:r>
          </a:p>
        </p:txBody>
      </p:sp>
      <p:sp>
        <p:nvSpPr>
          <p:cNvPr id="80899" name="Rectangle 3"/>
          <p:cNvSpPr>
            <a:spLocks noGrp="1" noChangeArrowheads="1"/>
          </p:cNvSpPr>
          <p:nvPr>
            <p:ph type="body" idx="1"/>
          </p:nvPr>
        </p:nvSpPr>
        <p:spPr>
          <a:xfrm>
            <a:off x="685800" y="1295400"/>
            <a:ext cx="7772400" cy="4953000"/>
          </a:xfrm>
        </p:spPr>
        <p:txBody>
          <a:bodyPr/>
          <a:lstStyle/>
          <a:p>
            <a:r>
              <a:rPr lang="en-US" altLang="en-US" dirty="0"/>
              <a:t>DO NOT MAKE A RESOLVE BASED ON A FLEETING MOMENT’S </a:t>
            </a:r>
            <a:r>
              <a:rPr lang="en-US" altLang="en-US" dirty="0" smtClean="0"/>
              <a:t>CONVICTION (Mk. 4:5; 16, 17)</a:t>
            </a:r>
            <a:endParaRPr lang="en-US" altLang="en-US" dirty="0"/>
          </a:p>
          <a:p>
            <a:pPr lvl="1"/>
            <a:r>
              <a:rPr lang="en-US" altLang="en-US" dirty="0"/>
              <a:t>“they that take up a profession in a pang, will throw it off again in a fret” </a:t>
            </a:r>
            <a:br>
              <a:rPr lang="en-US" altLang="en-US" dirty="0"/>
            </a:br>
            <a:r>
              <a:rPr lang="en-US" altLang="en-US" dirty="0"/>
              <a:t>(Matthew Henry)</a:t>
            </a:r>
          </a:p>
          <a:p>
            <a:r>
              <a:rPr lang="en-US" altLang="en-US" dirty="0"/>
              <a:t>TAKE TIME TO “COUNT THE COST” </a:t>
            </a:r>
            <a:br>
              <a:rPr lang="en-US" altLang="en-US" dirty="0"/>
            </a:br>
            <a:r>
              <a:rPr lang="en-US" altLang="en-US" dirty="0"/>
              <a:t>(LK. 14:28-33)</a:t>
            </a:r>
          </a:p>
          <a:p>
            <a:pPr lvl="1"/>
            <a:r>
              <a:rPr lang="en-US" altLang="en-US" dirty="0"/>
              <a:t>FOLLOW LORD NOT ONLY WHEN “POPULAR” BUT IN “PERSECUTION”</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7" presetClass="emph" presetSubtype="0" repeatCount="2000" fill="hold" grpId="0" nodeType="withEffect">
                                  <p:stCondLst>
                                    <p:cond delay="0"/>
                                  </p:stCondLst>
                                  <p:iterate type="lt">
                                    <p:tmPct val="10000"/>
                                  </p:iterate>
                                  <p:childTnLst>
                                    <p:animClr clrSpc="rgb" dir="cw">
                                      <p:cBhvr override="childStyle">
                                        <p:cTn id="6" dur="1000" autoRev="1" fill="hold"/>
                                        <p:tgtEl>
                                          <p:spTgt spid="80898"/>
                                        </p:tgtEl>
                                        <p:attrNameLst>
                                          <p:attrName>style.color</p:attrName>
                                        </p:attrNameLst>
                                      </p:cBhvr>
                                      <p:to>
                                        <a:schemeClr val="accent2"/>
                                      </p:to>
                                    </p:animClr>
                                    <p:animClr clrSpc="rgb" dir="cw">
                                      <p:cBhvr>
                                        <p:cTn id="7" dur="1000" autoRev="1" fill="hold"/>
                                        <p:tgtEl>
                                          <p:spTgt spid="80898"/>
                                        </p:tgtEl>
                                        <p:attrNameLst>
                                          <p:attrName>fillcolor</p:attrName>
                                        </p:attrNameLst>
                                      </p:cBhvr>
                                      <p:to>
                                        <a:schemeClr val="accent2"/>
                                      </p:to>
                                    </p:animClr>
                                    <p:set>
                                      <p:cBhvr>
                                        <p:cTn id="8" dur="1000" autoRev="1" fill="hold"/>
                                        <p:tgtEl>
                                          <p:spTgt spid="80898"/>
                                        </p:tgtEl>
                                        <p:attrNameLst>
                                          <p:attrName>fill.type</p:attrName>
                                        </p:attrNameLst>
                                      </p:cBhvr>
                                      <p:to>
                                        <p:strVal val="solid"/>
                                      </p:to>
                                    </p:set>
                                    <p:set>
                                      <p:cBhvr>
                                        <p:cTn id="9" dur="1000" autoRev="1" fill="hold"/>
                                        <p:tgtEl>
                                          <p:spTgt spid="80898"/>
                                        </p:tgtEl>
                                        <p:attrNameLst>
                                          <p:attrName>fill.on</p:attrName>
                                        </p:attrNameLst>
                                      </p:cBhvr>
                                      <p:to>
                                        <p:strVal val="true"/>
                                      </p:to>
                                    </p:set>
                                  </p:childTnLst>
                                </p:cTn>
                              </p:par>
                            </p:childTnLst>
                          </p:cTn>
                        </p:par>
                      </p:childTnLst>
                    </p:cTn>
                  </p:par>
                  <p:par>
                    <p:cTn id="10" fill="hold">
                      <p:stCondLst>
                        <p:cond delay="indefinite"/>
                      </p:stCondLst>
                      <p:childTnLst>
                        <p:par>
                          <p:cTn id="11" fill="hold">
                            <p:stCondLst>
                              <p:cond delay="0"/>
                            </p:stCondLst>
                            <p:childTnLst>
                              <p:par>
                                <p:cTn id="12" presetID="2" presetClass="entr" presetSubtype="2" fill="hold" grpId="0" nodeType="clickEffect">
                                  <p:stCondLst>
                                    <p:cond delay="0"/>
                                  </p:stCondLst>
                                  <p:childTnLst>
                                    <p:set>
                                      <p:cBhvr>
                                        <p:cTn id="13" dur="1" fill="hold">
                                          <p:stCondLst>
                                            <p:cond delay="0"/>
                                          </p:stCondLst>
                                        </p:cTn>
                                        <p:tgtEl>
                                          <p:spTgt spid="80899">
                                            <p:txEl>
                                              <p:pRg st="1" end="1"/>
                                            </p:txEl>
                                          </p:spTgt>
                                        </p:tgtEl>
                                        <p:attrNameLst>
                                          <p:attrName>style.visibility</p:attrName>
                                        </p:attrNameLst>
                                      </p:cBhvr>
                                      <p:to>
                                        <p:strVal val="visible"/>
                                      </p:to>
                                    </p:set>
                                    <p:anim calcmode="lin" valueType="num">
                                      <p:cBhvr additive="base">
                                        <p:cTn id="14" dur="500" fill="hold"/>
                                        <p:tgtEl>
                                          <p:spTgt spid="80899">
                                            <p:txEl>
                                              <p:pRg st="1" end="1"/>
                                            </p:txEl>
                                          </p:spTgt>
                                        </p:tgtEl>
                                        <p:attrNameLst>
                                          <p:attrName>ppt_x</p:attrName>
                                        </p:attrNameLst>
                                      </p:cBhvr>
                                      <p:tavLst>
                                        <p:tav tm="0">
                                          <p:val>
                                            <p:strVal val="1+#ppt_w/2"/>
                                          </p:val>
                                        </p:tav>
                                        <p:tav tm="100000">
                                          <p:val>
                                            <p:strVal val="#ppt_x"/>
                                          </p:val>
                                        </p:tav>
                                      </p:tavLst>
                                    </p:anim>
                                    <p:anim calcmode="lin" valueType="num">
                                      <p:cBhvr additive="base">
                                        <p:cTn id="15" dur="500" fill="hold"/>
                                        <p:tgtEl>
                                          <p:spTgt spid="80899">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6" fill="hold" nodeType="clickPar">
                      <p:stCondLst>
                        <p:cond delay="indefinite"/>
                      </p:stCondLst>
                      <p:childTnLst>
                        <p:par>
                          <p:cTn id="17" fill="hold" nodeType="withGroup">
                            <p:stCondLst>
                              <p:cond delay="0"/>
                            </p:stCondLst>
                            <p:childTnLst>
                              <p:par>
                                <p:cTn id="18" presetID="2" presetClass="entr" presetSubtype="8" fill="hold" grpId="0" nodeType="clickEffect">
                                  <p:stCondLst>
                                    <p:cond delay="0"/>
                                  </p:stCondLst>
                                  <p:childTnLst>
                                    <p:set>
                                      <p:cBhvr>
                                        <p:cTn id="19" dur="1" fill="hold">
                                          <p:stCondLst>
                                            <p:cond delay="0"/>
                                          </p:stCondLst>
                                        </p:cTn>
                                        <p:tgtEl>
                                          <p:spTgt spid="80899">
                                            <p:txEl>
                                              <p:pRg st="2" end="2"/>
                                            </p:txEl>
                                          </p:spTgt>
                                        </p:tgtEl>
                                        <p:attrNameLst>
                                          <p:attrName>style.visibility</p:attrName>
                                        </p:attrNameLst>
                                      </p:cBhvr>
                                      <p:to>
                                        <p:strVal val="visible"/>
                                      </p:to>
                                    </p:set>
                                    <p:anim calcmode="lin" valueType="num">
                                      <p:cBhvr additive="base">
                                        <p:cTn id="20" dur="500" fill="hold"/>
                                        <p:tgtEl>
                                          <p:spTgt spid="80899">
                                            <p:txEl>
                                              <p:pRg st="2" end="2"/>
                                            </p:txEl>
                                          </p:spTgt>
                                        </p:tgtEl>
                                        <p:attrNameLst>
                                          <p:attrName>ppt_x</p:attrName>
                                        </p:attrNameLst>
                                      </p:cBhvr>
                                      <p:tavLst>
                                        <p:tav tm="0">
                                          <p:val>
                                            <p:strVal val="0-#ppt_w/2"/>
                                          </p:val>
                                        </p:tav>
                                        <p:tav tm="100000">
                                          <p:val>
                                            <p:strVal val="#ppt_x"/>
                                          </p:val>
                                        </p:tav>
                                      </p:tavLst>
                                    </p:anim>
                                    <p:anim calcmode="lin" valueType="num">
                                      <p:cBhvr additive="base">
                                        <p:cTn id="21" dur="500" fill="hold"/>
                                        <p:tgtEl>
                                          <p:spTgt spid="80899">
                                            <p:txEl>
                                              <p:pRg st="2" end="2"/>
                                            </p:txEl>
                                          </p:spTgt>
                                        </p:tgtEl>
                                        <p:attrNameLst>
                                          <p:attrName>ppt_y</p:attrName>
                                        </p:attrNameLst>
                                      </p:cBhvr>
                                      <p:tavLst>
                                        <p:tav tm="0">
                                          <p:val>
                                            <p:strVal val="#ppt_y"/>
                                          </p:val>
                                        </p:tav>
                                        <p:tav tm="100000">
                                          <p:val>
                                            <p:strVal val="#ppt_y"/>
                                          </p:val>
                                        </p:tav>
                                      </p:tavLst>
                                    </p:anim>
                                  </p:childTnLst>
                                </p:cTn>
                              </p:par>
                              <p:par>
                                <p:cTn id="22" presetID="2" presetClass="entr" presetSubtype="2" fill="hold" grpId="0" nodeType="withEffect">
                                  <p:stCondLst>
                                    <p:cond delay="0"/>
                                  </p:stCondLst>
                                  <p:childTnLst>
                                    <p:set>
                                      <p:cBhvr>
                                        <p:cTn id="23" dur="1" fill="hold">
                                          <p:stCondLst>
                                            <p:cond delay="0"/>
                                          </p:stCondLst>
                                        </p:cTn>
                                        <p:tgtEl>
                                          <p:spTgt spid="80899">
                                            <p:txEl>
                                              <p:pRg st="3" end="3"/>
                                            </p:txEl>
                                          </p:spTgt>
                                        </p:tgtEl>
                                        <p:attrNameLst>
                                          <p:attrName>style.visibility</p:attrName>
                                        </p:attrNameLst>
                                      </p:cBhvr>
                                      <p:to>
                                        <p:strVal val="visible"/>
                                      </p:to>
                                    </p:set>
                                    <p:anim calcmode="lin" valueType="num">
                                      <p:cBhvr additive="base">
                                        <p:cTn id="24" dur="500" fill="hold"/>
                                        <p:tgtEl>
                                          <p:spTgt spid="80899">
                                            <p:txEl>
                                              <p:pRg st="3" end="3"/>
                                            </p:txEl>
                                          </p:spTgt>
                                        </p:tgtEl>
                                        <p:attrNameLst>
                                          <p:attrName>ppt_x</p:attrName>
                                        </p:attrNameLst>
                                      </p:cBhvr>
                                      <p:tavLst>
                                        <p:tav tm="0">
                                          <p:val>
                                            <p:strVal val="1+#ppt_w/2"/>
                                          </p:val>
                                        </p:tav>
                                        <p:tav tm="100000">
                                          <p:val>
                                            <p:strVal val="#ppt_x"/>
                                          </p:val>
                                        </p:tav>
                                      </p:tavLst>
                                    </p:anim>
                                    <p:anim calcmode="lin" valueType="num">
                                      <p:cBhvr additive="base">
                                        <p:cTn id="25" dur="500" fill="hold"/>
                                        <p:tgtEl>
                                          <p:spTgt spid="80899">
                                            <p:txEl>
                                              <p:pRg st="3" end="3"/>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0898" grpId="0" animBg="1"/>
      <p:bldP spid="80899" grpId="0" uiExpand="1"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1931" name="Group 11"/>
          <p:cNvGrpSpPr>
            <a:grpSpLocks/>
          </p:cNvGrpSpPr>
          <p:nvPr/>
        </p:nvGrpSpPr>
        <p:grpSpPr bwMode="auto">
          <a:xfrm>
            <a:off x="1295400" y="3581400"/>
            <a:ext cx="7467600" cy="3244850"/>
            <a:chOff x="816" y="2256"/>
            <a:chExt cx="4704" cy="2044"/>
          </a:xfrm>
        </p:grpSpPr>
        <p:sp>
          <p:nvSpPr>
            <p:cNvPr id="81928" name="Oval 8"/>
            <p:cNvSpPr>
              <a:spLocks noChangeArrowheads="1"/>
            </p:cNvSpPr>
            <p:nvPr/>
          </p:nvSpPr>
          <p:spPr bwMode="auto">
            <a:xfrm>
              <a:off x="892" y="2256"/>
              <a:ext cx="576" cy="288"/>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1929" name="Line 9"/>
            <p:cNvSpPr>
              <a:spLocks noChangeShapeType="1"/>
            </p:cNvSpPr>
            <p:nvPr/>
          </p:nvSpPr>
          <p:spPr bwMode="auto">
            <a:xfrm>
              <a:off x="961" y="2477"/>
              <a:ext cx="0" cy="1152"/>
            </a:xfrm>
            <a:prstGeom prst="line">
              <a:avLst/>
            </a:prstGeom>
            <a:noFill/>
            <a:ln w="63500">
              <a:solidFill>
                <a:schemeClr val="tx1"/>
              </a:solidFill>
              <a:round/>
              <a:headEnd/>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1930" name="Text Box 10"/>
            <p:cNvSpPr txBox="1">
              <a:spLocks noChangeArrowheads="1"/>
            </p:cNvSpPr>
            <p:nvPr/>
          </p:nvSpPr>
          <p:spPr bwMode="auto">
            <a:xfrm>
              <a:off x="816" y="3648"/>
              <a:ext cx="4704" cy="652"/>
            </a:xfrm>
            <a:prstGeom prst="rect">
              <a:avLst/>
            </a:prstGeom>
            <a:solidFill>
              <a:schemeClr val="accent1"/>
            </a:solidFill>
            <a:ln w="28575">
              <a:solidFill>
                <a:srgbClr val="000000"/>
              </a:solidFill>
              <a:miter lim="800000"/>
              <a:headEnd/>
              <a:tailEnd type="none" w="lg" len="lg"/>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3000" b="1"/>
                <a:t>HAD FAMILY CONCERNS PRIORITIZED HIGHER THAN FOLLOWING CHRIST</a:t>
              </a:r>
            </a:p>
          </p:txBody>
        </p:sp>
      </p:grpSp>
      <p:grpSp>
        <p:nvGrpSpPr>
          <p:cNvPr id="81927" name="Group 7"/>
          <p:cNvGrpSpPr>
            <a:grpSpLocks/>
          </p:cNvGrpSpPr>
          <p:nvPr/>
        </p:nvGrpSpPr>
        <p:grpSpPr bwMode="auto">
          <a:xfrm>
            <a:off x="1127125" y="3124200"/>
            <a:ext cx="2493963" cy="2286000"/>
            <a:chOff x="710" y="1968"/>
            <a:chExt cx="1571" cy="1440"/>
          </a:xfrm>
        </p:grpSpPr>
        <p:sp>
          <p:nvSpPr>
            <p:cNvPr id="81924" name="Oval 4"/>
            <p:cNvSpPr>
              <a:spLocks noChangeArrowheads="1"/>
            </p:cNvSpPr>
            <p:nvPr/>
          </p:nvSpPr>
          <p:spPr bwMode="auto">
            <a:xfrm>
              <a:off x="864" y="1968"/>
              <a:ext cx="1104" cy="288"/>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1925" name="Line 5"/>
            <p:cNvSpPr>
              <a:spLocks noChangeShapeType="1"/>
            </p:cNvSpPr>
            <p:nvPr/>
          </p:nvSpPr>
          <p:spPr bwMode="auto">
            <a:xfrm>
              <a:off x="912" y="2160"/>
              <a:ext cx="0" cy="864"/>
            </a:xfrm>
            <a:prstGeom prst="line">
              <a:avLst/>
            </a:prstGeom>
            <a:noFill/>
            <a:ln w="63500">
              <a:solidFill>
                <a:schemeClr val="tx1"/>
              </a:solidFill>
              <a:round/>
              <a:headEnd/>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1926" name="Text Box 6"/>
            <p:cNvSpPr txBox="1">
              <a:spLocks noChangeArrowheads="1"/>
            </p:cNvSpPr>
            <p:nvPr/>
          </p:nvSpPr>
          <p:spPr bwMode="auto">
            <a:xfrm>
              <a:off x="710" y="3025"/>
              <a:ext cx="1571" cy="383"/>
            </a:xfrm>
            <a:prstGeom prst="rect">
              <a:avLst/>
            </a:prstGeom>
            <a:solidFill>
              <a:schemeClr val="accent1"/>
            </a:solidFill>
            <a:ln w="285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3200" b="1"/>
                <a:t>A DISCIPLE</a:t>
              </a:r>
            </a:p>
          </p:txBody>
        </p:sp>
      </p:grpSp>
      <p:sp>
        <p:nvSpPr>
          <p:cNvPr id="81923" name="Rectangle 3"/>
          <p:cNvSpPr>
            <a:spLocks noGrp="1" noChangeArrowheads="1"/>
          </p:cNvSpPr>
          <p:nvPr>
            <p:ph type="body" idx="1"/>
          </p:nvPr>
        </p:nvSpPr>
        <p:spPr/>
        <p:txBody>
          <a:bodyPr/>
          <a:lstStyle/>
          <a:p>
            <a:r>
              <a:rPr lang="en-US" altLang="en-US" dirty="0"/>
              <a:t>A DULL AND HEAVY DISCIPLE</a:t>
            </a:r>
          </a:p>
          <a:p>
            <a:pPr lvl="1"/>
            <a:r>
              <a:rPr lang="en-US" altLang="en-US" dirty="0"/>
              <a:t>Matt. </a:t>
            </a:r>
            <a:r>
              <a:rPr lang="en-US" altLang="en-US" dirty="0" smtClean="0"/>
              <a:t>8:21,  </a:t>
            </a:r>
            <a:r>
              <a:rPr lang="en-US" altLang="en-US" dirty="0"/>
              <a:t>Then another of His disciples said to Him, "Lord, let me first go and bury my father."</a:t>
            </a:r>
          </a:p>
        </p:txBody>
      </p:sp>
      <p:sp>
        <p:nvSpPr>
          <p:cNvPr id="81932" name="Rectangle 12"/>
          <p:cNvSpPr>
            <a:spLocks noChangeArrowheads="1"/>
          </p:cNvSpPr>
          <p:nvPr/>
        </p:nvSpPr>
        <p:spPr bwMode="auto">
          <a:xfrm>
            <a:off x="76200" y="304800"/>
            <a:ext cx="90678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ctr">
              <a:defRPr sz="4000" b="1">
                <a:solidFill>
                  <a:schemeClr val="tx2"/>
                </a:solidFill>
                <a:latin typeface="Arial" charset="0"/>
              </a:defRPr>
            </a:lvl1pPr>
            <a:lvl2pPr algn="ctr">
              <a:defRPr sz="4000" b="1">
                <a:solidFill>
                  <a:schemeClr val="tx2"/>
                </a:solidFill>
                <a:latin typeface="Arial" charset="0"/>
              </a:defRPr>
            </a:lvl2pPr>
            <a:lvl3pPr algn="ctr">
              <a:defRPr sz="4000" b="1">
                <a:solidFill>
                  <a:schemeClr val="tx2"/>
                </a:solidFill>
                <a:latin typeface="Arial" charset="0"/>
              </a:defRPr>
            </a:lvl3pPr>
            <a:lvl4pPr algn="ctr">
              <a:defRPr sz="4000" b="1">
                <a:solidFill>
                  <a:schemeClr val="tx2"/>
                </a:solidFill>
                <a:latin typeface="Arial" charset="0"/>
              </a:defRPr>
            </a:lvl4pPr>
            <a:lvl5pPr algn="ctr">
              <a:defRPr sz="4000" b="1">
                <a:solidFill>
                  <a:schemeClr val="tx2"/>
                </a:solidFill>
                <a:latin typeface="Arial" charset="0"/>
              </a:defRPr>
            </a:lvl5pPr>
            <a:lvl6pPr marL="457200" algn="ctr" eaLnBrk="0" fontAlgn="base" hangingPunct="0">
              <a:spcBef>
                <a:spcPct val="0"/>
              </a:spcBef>
              <a:spcAft>
                <a:spcPct val="0"/>
              </a:spcAft>
              <a:defRPr sz="4000" b="1">
                <a:solidFill>
                  <a:schemeClr val="tx2"/>
                </a:solidFill>
                <a:latin typeface="Arial" charset="0"/>
              </a:defRPr>
            </a:lvl6pPr>
            <a:lvl7pPr marL="914400" algn="ctr" eaLnBrk="0" fontAlgn="base" hangingPunct="0">
              <a:spcBef>
                <a:spcPct val="0"/>
              </a:spcBef>
              <a:spcAft>
                <a:spcPct val="0"/>
              </a:spcAft>
              <a:defRPr sz="4000" b="1">
                <a:solidFill>
                  <a:schemeClr val="tx2"/>
                </a:solidFill>
                <a:latin typeface="Arial" charset="0"/>
              </a:defRPr>
            </a:lvl7pPr>
            <a:lvl8pPr marL="1371600" algn="ctr" eaLnBrk="0" fontAlgn="base" hangingPunct="0">
              <a:spcBef>
                <a:spcPct val="0"/>
              </a:spcBef>
              <a:spcAft>
                <a:spcPct val="0"/>
              </a:spcAft>
              <a:defRPr sz="4000" b="1">
                <a:solidFill>
                  <a:schemeClr val="tx2"/>
                </a:solidFill>
                <a:latin typeface="Arial" charset="0"/>
              </a:defRPr>
            </a:lvl8pPr>
            <a:lvl9pPr marL="1828800" algn="ctr" eaLnBrk="0" fontAlgn="base" hangingPunct="0">
              <a:spcBef>
                <a:spcPct val="0"/>
              </a:spcBef>
              <a:spcAft>
                <a:spcPct val="0"/>
              </a:spcAft>
              <a:defRPr sz="4000" b="1">
                <a:solidFill>
                  <a:schemeClr val="tx2"/>
                </a:solidFill>
                <a:latin typeface="Arial" charset="0"/>
              </a:defRPr>
            </a:lvl9pPr>
          </a:lstStyle>
          <a:p>
            <a:r>
              <a:rPr lang="en-US" altLang="en-US" sz="6000"/>
              <a:t>THE 2</a:t>
            </a:r>
            <a:r>
              <a:rPr lang="en-US" altLang="en-US" sz="6000" baseline="30000"/>
              <a:t>ND</a:t>
            </a:r>
            <a:r>
              <a:rPr lang="en-US" altLang="en-US" sz="6000"/>
              <a:t> PERSONALITY</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81927"/>
                                        </p:tgtEl>
                                        <p:attrNameLst>
                                          <p:attrName>style.visibility</p:attrName>
                                        </p:attrNameLst>
                                      </p:cBhvr>
                                      <p:to>
                                        <p:strVal val="visible"/>
                                      </p:to>
                                    </p:set>
                                    <p:animEffect transition="in" filter="fade">
                                      <p:cBhvr>
                                        <p:cTn id="7" dur="2000"/>
                                        <p:tgtEl>
                                          <p:spTgt spid="81927"/>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xit" presetSubtype="4" fill="hold" nodeType="clickEffect">
                                  <p:stCondLst>
                                    <p:cond delay="0"/>
                                  </p:stCondLst>
                                  <p:childTnLst>
                                    <p:animEffect transition="out" filter="wipe(down)">
                                      <p:cBhvr>
                                        <p:cTn id="11" dur="500"/>
                                        <p:tgtEl>
                                          <p:spTgt spid="81927"/>
                                        </p:tgtEl>
                                      </p:cBhvr>
                                    </p:animEffect>
                                    <p:set>
                                      <p:cBhvr>
                                        <p:cTn id="12" dur="1" fill="hold">
                                          <p:stCondLst>
                                            <p:cond delay="499"/>
                                          </p:stCondLst>
                                        </p:cTn>
                                        <p:tgtEl>
                                          <p:spTgt spid="81927"/>
                                        </p:tgtEl>
                                        <p:attrNameLst>
                                          <p:attrName>style.visibility</p:attrName>
                                        </p:attrNameLst>
                                      </p:cBhvr>
                                      <p:to>
                                        <p:strVal val="hidden"/>
                                      </p:to>
                                    </p:set>
                                  </p:childTnLst>
                                </p:cTn>
                              </p:par>
                            </p:childTnLst>
                          </p:cTn>
                        </p:par>
                        <p:par>
                          <p:cTn id="13" fill="hold" nodeType="afterGroup">
                            <p:stCondLst>
                              <p:cond delay="500"/>
                            </p:stCondLst>
                            <p:childTnLst>
                              <p:par>
                                <p:cTn id="14" presetID="22" presetClass="entr" presetSubtype="1" fill="hold" nodeType="afterEffect">
                                  <p:stCondLst>
                                    <p:cond delay="0"/>
                                  </p:stCondLst>
                                  <p:childTnLst>
                                    <p:set>
                                      <p:cBhvr>
                                        <p:cTn id="15" dur="1" fill="hold">
                                          <p:stCondLst>
                                            <p:cond delay="0"/>
                                          </p:stCondLst>
                                        </p:cTn>
                                        <p:tgtEl>
                                          <p:spTgt spid="81931"/>
                                        </p:tgtEl>
                                        <p:attrNameLst>
                                          <p:attrName>style.visibility</p:attrName>
                                        </p:attrNameLst>
                                      </p:cBhvr>
                                      <p:to>
                                        <p:strVal val="visible"/>
                                      </p:to>
                                    </p:set>
                                    <p:animEffect transition="in" filter="wipe(up)">
                                      <p:cBhvr>
                                        <p:cTn id="16" dur="500"/>
                                        <p:tgtEl>
                                          <p:spTgt spid="819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7" name="Rectangle 3"/>
          <p:cNvSpPr>
            <a:spLocks noGrp="1" noChangeArrowheads="1"/>
          </p:cNvSpPr>
          <p:nvPr>
            <p:ph type="body" idx="1"/>
          </p:nvPr>
        </p:nvSpPr>
        <p:spPr>
          <a:xfrm>
            <a:off x="0" y="1524000"/>
            <a:ext cx="9144000" cy="5334000"/>
          </a:xfrm>
          <a:solidFill>
            <a:schemeClr val="hlink">
              <a:alpha val="42000"/>
            </a:schemeClr>
          </a:solidFill>
          <a:ln/>
        </p:spPr>
        <p:txBody>
          <a:bodyPr/>
          <a:lstStyle/>
          <a:p>
            <a:pPr algn="ctr">
              <a:buFontTx/>
              <a:buNone/>
            </a:pPr>
            <a:r>
              <a:rPr lang="en-US" altLang="en-US">
                <a:solidFill>
                  <a:srgbClr val="FFFF00"/>
                </a:solidFill>
                <a:effectLst>
                  <a:outerShdw blurRad="38100" dist="38100" dir="2700000" algn="tl">
                    <a:srgbClr val="000000"/>
                  </a:outerShdw>
                </a:effectLst>
              </a:rPr>
              <a:t/>
            </a:r>
            <a:br>
              <a:rPr lang="en-US" altLang="en-US">
                <a:solidFill>
                  <a:srgbClr val="FFFF00"/>
                </a:solidFill>
                <a:effectLst>
                  <a:outerShdw blurRad="38100" dist="38100" dir="2700000" algn="tl">
                    <a:srgbClr val="000000"/>
                  </a:outerShdw>
                </a:effectLst>
              </a:rPr>
            </a:br>
            <a:r>
              <a:rPr lang="en-US" altLang="en-US">
                <a:solidFill>
                  <a:srgbClr val="FFFF00"/>
                </a:solidFill>
                <a:effectLst>
                  <a:outerShdw blurRad="38100" dist="38100" dir="2700000" algn="tl">
                    <a:srgbClr val="000000"/>
                  </a:outerShdw>
                </a:effectLst>
              </a:rPr>
              <a:t>HIS FATHER: SICK, DYING, AGED, DEAD?</a:t>
            </a:r>
          </a:p>
          <a:p>
            <a:pPr algn="ctr">
              <a:buFontTx/>
              <a:buNone/>
            </a:pPr>
            <a:r>
              <a:rPr lang="en-US" altLang="en-US">
                <a:solidFill>
                  <a:srgbClr val="FFFF00"/>
                </a:solidFill>
                <a:effectLst>
                  <a:outerShdw blurRad="38100" dist="38100" dir="2700000" algn="tl">
                    <a:srgbClr val="000000"/>
                  </a:outerShdw>
                </a:effectLst>
              </a:rPr>
              <a:t>HIS REQUEST SOUNDS REASONABLE.</a:t>
            </a:r>
          </a:p>
          <a:p>
            <a:pPr algn="ctr">
              <a:buFontTx/>
              <a:buNone/>
            </a:pPr>
            <a:r>
              <a:rPr lang="en-US" altLang="en-US">
                <a:solidFill>
                  <a:srgbClr val="FFFF00"/>
                </a:solidFill>
                <a:effectLst>
                  <a:outerShdw blurRad="38100" dist="38100" dir="2700000" algn="tl">
                    <a:srgbClr val="000000"/>
                  </a:outerShdw>
                </a:effectLst>
              </a:rPr>
              <a:t>HIS REQUEST WAS DENIED. . .WRONG!</a:t>
            </a:r>
          </a:p>
          <a:p>
            <a:pPr algn="ctr">
              <a:buFontTx/>
              <a:buNone/>
            </a:pPr>
            <a:r>
              <a:rPr lang="en-US" altLang="en-US">
                <a:solidFill>
                  <a:srgbClr val="FFFF00"/>
                </a:solidFill>
                <a:effectLst>
                  <a:outerShdw blurRad="38100" dist="38100" dir="2700000" algn="tl">
                    <a:srgbClr val="000000"/>
                  </a:outerShdw>
                </a:effectLst>
              </a:rPr>
              <a:t>THE SLOW TO COMMIT LOOK FOR PLAUSIBLE REASONS TO NEGLECT THEIR DUTY TO CHRIST!</a:t>
            </a:r>
          </a:p>
          <a:p>
            <a:pPr algn="ctr">
              <a:buFontTx/>
              <a:buNone/>
            </a:pPr>
            <a:endParaRPr lang="en-US" altLang="en-US">
              <a:solidFill>
                <a:srgbClr val="FFFF00"/>
              </a:solidFill>
              <a:effectLst>
                <a:outerShdw blurRad="38100" dist="38100" dir="2700000" algn="tl">
                  <a:srgbClr val="000000"/>
                </a:outerShdw>
              </a:effectLst>
            </a:endParaRPr>
          </a:p>
        </p:txBody>
      </p:sp>
      <p:sp>
        <p:nvSpPr>
          <p:cNvPr id="82950" name="Rectangle 6"/>
          <p:cNvSpPr>
            <a:spLocks noChangeArrowheads="1"/>
          </p:cNvSpPr>
          <p:nvPr/>
        </p:nvSpPr>
        <p:spPr bwMode="auto">
          <a:xfrm>
            <a:off x="76200" y="304800"/>
            <a:ext cx="90678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ctr">
              <a:defRPr sz="4000" b="1">
                <a:solidFill>
                  <a:schemeClr val="tx2"/>
                </a:solidFill>
                <a:latin typeface="Arial" charset="0"/>
              </a:defRPr>
            </a:lvl1pPr>
            <a:lvl2pPr algn="ctr">
              <a:defRPr sz="4000" b="1">
                <a:solidFill>
                  <a:schemeClr val="tx2"/>
                </a:solidFill>
                <a:latin typeface="Arial" charset="0"/>
              </a:defRPr>
            </a:lvl2pPr>
            <a:lvl3pPr algn="ctr">
              <a:defRPr sz="4000" b="1">
                <a:solidFill>
                  <a:schemeClr val="tx2"/>
                </a:solidFill>
                <a:latin typeface="Arial" charset="0"/>
              </a:defRPr>
            </a:lvl3pPr>
            <a:lvl4pPr algn="ctr">
              <a:defRPr sz="4000" b="1">
                <a:solidFill>
                  <a:schemeClr val="tx2"/>
                </a:solidFill>
                <a:latin typeface="Arial" charset="0"/>
              </a:defRPr>
            </a:lvl4pPr>
            <a:lvl5pPr algn="ctr">
              <a:defRPr sz="4000" b="1">
                <a:solidFill>
                  <a:schemeClr val="tx2"/>
                </a:solidFill>
                <a:latin typeface="Arial" charset="0"/>
              </a:defRPr>
            </a:lvl5pPr>
            <a:lvl6pPr marL="457200" algn="ctr" eaLnBrk="0" fontAlgn="base" hangingPunct="0">
              <a:spcBef>
                <a:spcPct val="0"/>
              </a:spcBef>
              <a:spcAft>
                <a:spcPct val="0"/>
              </a:spcAft>
              <a:defRPr sz="4000" b="1">
                <a:solidFill>
                  <a:schemeClr val="tx2"/>
                </a:solidFill>
                <a:latin typeface="Arial" charset="0"/>
              </a:defRPr>
            </a:lvl6pPr>
            <a:lvl7pPr marL="914400" algn="ctr" eaLnBrk="0" fontAlgn="base" hangingPunct="0">
              <a:spcBef>
                <a:spcPct val="0"/>
              </a:spcBef>
              <a:spcAft>
                <a:spcPct val="0"/>
              </a:spcAft>
              <a:defRPr sz="4000" b="1">
                <a:solidFill>
                  <a:schemeClr val="tx2"/>
                </a:solidFill>
                <a:latin typeface="Arial" charset="0"/>
              </a:defRPr>
            </a:lvl7pPr>
            <a:lvl8pPr marL="1371600" algn="ctr" eaLnBrk="0" fontAlgn="base" hangingPunct="0">
              <a:spcBef>
                <a:spcPct val="0"/>
              </a:spcBef>
              <a:spcAft>
                <a:spcPct val="0"/>
              </a:spcAft>
              <a:defRPr sz="4000" b="1">
                <a:solidFill>
                  <a:schemeClr val="tx2"/>
                </a:solidFill>
                <a:latin typeface="Arial" charset="0"/>
              </a:defRPr>
            </a:lvl8pPr>
            <a:lvl9pPr marL="1828800" algn="ctr" eaLnBrk="0" fontAlgn="base" hangingPunct="0">
              <a:spcBef>
                <a:spcPct val="0"/>
              </a:spcBef>
              <a:spcAft>
                <a:spcPct val="0"/>
              </a:spcAft>
              <a:defRPr sz="4000" b="1">
                <a:solidFill>
                  <a:schemeClr val="tx2"/>
                </a:solidFill>
                <a:latin typeface="Arial" charset="0"/>
              </a:defRPr>
            </a:lvl9pPr>
          </a:lstStyle>
          <a:p>
            <a:r>
              <a:rPr lang="en-US" altLang="en-US" sz="6000"/>
              <a:t>THE 2</a:t>
            </a:r>
            <a:r>
              <a:rPr lang="en-US" altLang="en-US" sz="6000" baseline="30000"/>
              <a:t>ND</a:t>
            </a:r>
            <a:r>
              <a:rPr lang="en-US" altLang="en-US" sz="6000"/>
              <a:t> PERSONALITY</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xit" presetSubtype="8" fill="hold" grpId="0" nodeType="clickEffect">
                                  <p:stCondLst>
                                    <p:cond delay="0"/>
                                  </p:stCondLst>
                                  <p:childTnLst>
                                    <p:anim calcmode="lin" valueType="num">
                                      <p:cBhvr additive="base">
                                        <p:cTn id="6" dur="500"/>
                                        <p:tgtEl>
                                          <p:spTgt spid="82947">
                                            <p:txEl>
                                              <p:pRg st="0" end="0"/>
                                            </p:txEl>
                                          </p:spTgt>
                                        </p:tgtEl>
                                        <p:attrNameLst>
                                          <p:attrName>ppt_x</p:attrName>
                                        </p:attrNameLst>
                                      </p:cBhvr>
                                      <p:tavLst>
                                        <p:tav tm="0">
                                          <p:val>
                                            <p:strVal val="ppt_x"/>
                                          </p:val>
                                        </p:tav>
                                        <p:tav tm="100000">
                                          <p:val>
                                            <p:strVal val="0-ppt_w/2"/>
                                          </p:val>
                                        </p:tav>
                                      </p:tavLst>
                                    </p:anim>
                                    <p:anim calcmode="lin" valueType="num">
                                      <p:cBhvr additive="base">
                                        <p:cTn id="7" dur="500"/>
                                        <p:tgtEl>
                                          <p:spTgt spid="82947">
                                            <p:txEl>
                                              <p:pRg st="0" end="0"/>
                                            </p:txEl>
                                          </p:spTgt>
                                        </p:tgtEl>
                                        <p:attrNameLst>
                                          <p:attrName>ppt_y</p:attrName>
                                        </p:attrNameLst>
                                      </p:cBhvr>
                                      <p:tavLst>
                                        <p:tav tm="0">
                                          <p:val>
                                            <p:strVal val="ppt_y"/>
                                          </p:val>
                                        </p:tav>
                                        <p:tav tm="100000">
                                          <p:val>
                                            <p:strVal val="ppt_y"/>
                                          </p:val>
                                        </p:tav>
                                      </p:tavLst>
                                    </p:anim>
                                    <p:set>
                                      <p:cBhvr>
                                        <p:cTn id="8" dur="1" fill="hold">
                                          <p:stCondLst>
                                            <p:cond delay="499"/>
                                          </p:stCondLst>
                                        </p:cTn>
                                        <p:tgtEl>
                                          <p:spTgt spid="82947">
                                            <p:txEl>
                                              <p:pRg st="0" end="0"/>
                                            </p:txEl>
                                          </p:spTgt>
                                        </p:tgtEl>
                                        <p:attrNameLst>
                                          <p:attrName>style.visibility</p:attrName>
                                        </p:attrNameLst>
                                      </p:cBhvr>
                                      <p:to>
                                        <p:strVal val="hidden"/>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xit" presetSubtype="2" fill="hold" grpId="0" nodeType="clickEffect">
                                  <p:stCondLst>
                                    <p:cond delay="0"/>
                                  </p:stCondLst>
                                  <p:childTnLst>
                                    <p:anim calcmode="lin" valueType="num">
                                      <p:cBhvr additive="base">
                                        <p:cTn id="12" dur="500"/>
                                        <p:tgtEl>
                                          <p:spTgt spid="82947">
                                            <p:txEl>
                                              <p:pRg st="1" end="1"/>
                                            </p:txEl>
                                          </p:spTgt>
                                        </p:tgtEl>
                                        <p:attrNameLst>
                                          <p:attrName>ppt_x</p:attrName>
                                        </p:attrNameLst>
                                      </p:cBhvr>
                                      <p:tavLst>
                                        <p:tav tm="0">
                                          <p:val>
                                            <p:strVal val="ppt_x"/>
                                          </p:val>
                                        </p:tav>
                                        <p:tav tm="100000">
                                          <p:val>
                                            <p:strVal val="1+ppt_w/2"/>
                                          </p:val>
                                        </p:tav>
                                      </p:tavLst>
                                    </p:anim>
                                    <p:anim calcmode="lin" valueType="num">
                                      <p:cBhvr additive="base">
                                        <p:cTn id="13" dur="500"/>
                                        <p:tgtEl>
                                          <p:spTgt spid="82947">
                                            <p:txEl>
                                              <p:pRg st="1" end="1"/>
                                            </p:txEl>
                                          </p:spTgt>
                                        </p:tgtEl>
                                        <p:attrNameLst>
                                          <p:attrName>ppt_y</p:attrName>
                                        </p:attrNameLst>
                                      </p:cBhvr>
                                      <p:tavLst>
                                        <p:tav tm="0">
                                          <p:val>
                                            <p:strVal val="ppt_y"/>
                                          </p:val>
                                        </p:tav>
                                        <p:tav tm="100000">
                                          <p:val>
                                            <p:strVal val="ppt_y"/>
                                          </p:val>
                                        </p:tav>
                                      </p:tavLst>
                                    </p:anim>
                                    <p:set>
                                      <p:cBhvr>
                                        <p:cTn id="14" dur="1" fill="hold">
                                          <p:stCondLst>
                                            <p:cond delay="499"/>
                                          </p:stCondLst>
                                        </p:cTn>
                                        <p:tgtEl>
                                          <p:spTgt spid="82947">
                                            <p:txEl>
                                              <p:pRg st="1" end="1"/>
                                            </p:txEl>
                                          </p:spTgt>
                                        </p:tgtEl>
                                        <p:attrNameLst>
                                          <p:attrName>style.visibility</p:attrName>
                                        </p:attrNameLst>
                                      </p:cBhvr>
                                      <p:to>
                                        <p:strVal val="hidden"/>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xit" presetSubtype="12" fill="hold" grpId="0" nodeType="clickEffect">
                                  <p:stCondLst>
                                    <p:cond delay="0"/>
                                  </p:stCondLst>
                                  <p:childTnLst>
                                    <p:anim calcmode="lin" valueType="num">
                                      <p:cBhvr additive="base">
                                        <p:cTn id="18" dur="500"/>
                                        <p:tgtEl>
                                          <p:spTgt spid="82947">
                                            <p:txEl>
                                              <p:pRg st="2" end="2"/>
                                            </p:txEl>
                                          </p:spTgt>
                                        </p:tgtEl>
                                        <p:attrNameLst>
                                          <p:attrName>ppt_x</p:attrName>
                                        </p:attrNameLst>
                                      </p:cBhvr>
                                      <p:tavLst>
                                        <p:tav tm="0">
                                          <p:val>
                                            <p:strVal val="ppt_x"/>
                                          </p:val>
                                        </p:tav>
                                        <p:tav tm="100000">
                                          <p:val>
                                            <p:strVal val="0-ppt_w/2"/>
                                          </p:val>
                                        </p:tav>
                                      </p:tavLst>
                                    </p:anim>
                                    <p:anim calcmode="lin" valueType="num">
                                      <p:cBhvr additive="base">
                                        <p:cTn id="19" dur="500"/>
                                        <p:tgtEl>
                                          <p:spTgt spid="82947">
                                            <p:txEl>
                                              <p:pRg st="2" end="2"/>
                                            </p:txEl>
                                          </p:spTgt>
                                        </p:tgtEl>
                                        <p:attrNameLst>
                                          <p:attrName>ppt_y</p:attrName>
                                        </p:attrNameLst>
                                      </p:cBhvr>
                                      <p:tavLst>
                                        <p:tav tm="0">
                                          <p:val>
                                            <p:strVal val="ppt_y"/>
                                          </p:val>
                                        </p:tav>
                                        <p:tav tm="100000">
                                          <p:val>
                                            <p:strVal val="1+ppt_h/2"/>
                                          </p:val>
                                        </p:tav>
                                      </p:tavLst>
                                    </p:anim>
                                    <p:set>
                                      <p:cBhvr>
                                        <p:cTn id="20" dur="1" fill="hold">
                                          <p:stCondLst>
                                            <p:cond delay="499"/>
                                          </p:stCondLst>
                                        </p:cTn>
                                        <p:tgtEl>
                                          <p:spTgt spid="82947">
                                            <p:txEl>
                                              <p:pRg st="2" end="2"/>
                                            </p:txEl>
                                          </p:spTgt>
                                        </p:tgtEl>
                                        <p:attrNameLst>
                                          <p:attrName>style.visibility</p:attrName>
                                        </p:attrNameLst>
                                      </p:cBhvr>
                                      <p:to>
                                        <p:strVal val="hidden"/>
                                      </p:to>
                                    </p:set>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xit" presetSubtype="6" fill="hold" grpId="0" nodeType="clickEffect">
                                  <p:stCondLst>
                                    <p:cond delay="0"/>
                                  </p:stCondLst>
                                  <p:childTnLst>
                                    <p:anim calcmode="lin" valueType="num">
                                      <p:cBhvr additive="base">
                                        <p:cTn id="24" dur="500"/>
                                        <p:tgtEl>
                                          <p:spTgt spid="82947">
                                            <p:txEl>
                                              <p:pRg st="3" end="3"/>
                                            </p:txEl>
                                          </p:spTgt>
                                        </p:tgtEl>
                                        <p:attrNameLst>
                                          <p:attrName>ppt_x</p:attrName>
                                        </p:attrNameLst>
                                      </p:cBhvr>
                                      <p:tavLst>
                                        <p:tav tm="0">
                                          <p:val>
                                            <p:strVal val="ppt_x"/>
                                          </p:val>
                                        </p:tav>
                                        <p:tav tm="100000">
                                          <p:val>
                                            <p:strVal val="1+ppt_w/2"/>
                                          </p:val>
                                        </p:tav>
                                      </p:tavLst>
                                    </p:anim>
                                    <p:anim calcmode="lin" valueType="num">
                                      <p:cBhvr additive="base">
                                        <p:cTn id="25" dur="500"/>
                                        <p:tgtEl>
                                          <p:spTgt spid="82947">
                                            <p:txEl>
                                              <p:pRg st="3" end="3"/>
                                            </p:txEl>
                                          </p:spTgt>
                                        </p:tgtEl>
                                        <p:attrNameLst>
                                          <p:attrName>ppt_y</p:attrName>
                                        </p:attrNameLst>
                                      </p:cBhvr>
                                      <p:tavLst>
                                        <p:tav tm="0">
                                          <p:val>
                                            <p:strVal val="ppt_y"/>
                                          </p:val>
                                        </p:tav>
                                        <p:tav tm="100000">
                                          <p:val>
                                            <p:strVal val="1+ppt_h/2"/>
                                          </p:val>
                                        </p:tav>
                                      </p:tavLst>
                                    </p:anim>
                                    <p:set>
                                      <p:cBhvr>
                                        <p:cTn id="26" dur="1" fill="hold">
                                          <p:stCondLst>
                                            <p:cond delay="499"/>
                                          </p:stCondLst>
                                        </p:cTn>
                                        <p:tgtEl>
                                          <p:spTgt spid="82947">
                                            <p:txEl>
                                              <p:pRg st="3" end="3"/>
                                            </p:txEl>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947" grpId="0" uiExpand="1"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2"/>
          <p:cNvSpPr>
            <a:spLocks noGrp="1" noChangeArrowheads="1"/>
          </p:cNvSpPr>
          <p:nvPr>
            <p:ph type="title"/>
          </p:nvPr>
        </p:nvSpPr>
        <p:spPr/>
        <p:txBody>
          <a:bodyPr/>
          <a:lstStyle/>
          <a:p>
            <a:r>
              <a:rPr lang="en-US" altLang="en-US" dirty="0">
                <a:latin typeface="+mn-lt"/>
              </a:rPr>
              <a:t>THE LORD’S ANSWER:</a:t>
            </a:r>
          </a:p>
        </p:txBody>
      </p:sp>
      <p:sp>
        <p:nvSpPr>
          <p:cNvPr id="83972" name="Text Box 4"/>
          <p:cNvSpPr txBox="1">
            <a:spLocks noChangeArrowheads="1"/>
          </p:cNvSpPr>
          <p:nvPr/>
        </p:nvSpPr>
        <p:spPr bwMode="auto">
          <a:xfrm>
            <a:off x="533400" y="1752600"/>
            <a:ext cx="7924800"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63500">
                <a:solidFill>
                  <a:schemeClr val="tx1"/>
                </a:solidFill>
                <a:miter lim="800000"/>
                <a:headEnd/>
                <a:tailEnd type="none" w="lg" len="lg"/>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3200" dirty="0"/>
              <a:t>Matt. </a:t>
            </a:r>
            <a:r>
              <a:rPr lang="en-US" altLang="en-US" sz="3200" dirty="0" smtClean="0"/>
              <a:t>8:22,  </a:t>
            </a:r>
            <a:r>
              <a:rPr lang="en-US" altLang="en-US" sz="3200" dirty="0"/>
              <a:t>But Jesus said to him, "Follow Me, and let the dead bury their own dead."</a:t>
            </a:r>
          </a:p>
        </p:txBody>
      </p:sp>
      <p:sp>
        <p:nvSpPr>
          <p:cNvPr id="83973" name="WordArt 5"/>
          <p:cNvSpPr>
            <a:spLocks noChangeArrowheads="1" noChangeShapeType="1" noTextEdit="1"/>
          </p:cNvSpPr>
          <p:nvPr/>
        </p:nvSpPr>
        <p:spPr bwMode="auto">
          <a:xfrm>
            <a:off x="609600" y="3314700"/>
            <a:ext cx="3048000" cy="952500"/>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n-US" sz="3600" kern="10">
                <a:ln w="9525">
                  <a:solidFill>
                    <a:srgbClr val="000000"/>
                  </a:solidFill>
                  <a:round/>
                  <a:headEnd/>
                  <a:tailEnd type="none" w="lg" len="lg"/>
                </a:ln>
                <a:solidFill>
                  <a:srgbClr val="FFFFFF"/>
                </a:solidFill>
                <a:latin typeface="Arial Black"/>
              </a:rPr>
              <a:t>FOLLOW ME</a:t>
            </a:r>
          </a:p>
        </p:txBody>
      </p:sp>
      <p:sp>
        <p:nvSpPr>
          <p:cNvPr id="83974" name="WordArt 6"/>
          <p:cNvSpPr>
            <a:spLocks noChangeArrowheads="1" noChangeShapeType="1" noTextEdit="1"/>
          </p:cNvSpPr>
          <p:nvPr/>
        </p:nvSpPr>
        <p:spPr bwMode="auto">
          <a:xfrm>
            <a:off x="4114800" y="3352800"/>
            <a:ext cx="4333875" cy="914400"/>
          </a:xfrm>
          <a:prstGeom prst="rect">
            <a:avLst/>
          </a:prstGeom>
        </p:spPr>
        <p:txBody>
          <a:bodyPr wrap="none" fromWordArt="1">
            <a:prstTxWarp prst="textPlain">
              <a:avLst>
                <a:gd name="adj" fmla="val 50000"/>
              </a:avLst>
            </a:prstTxWarp>
          </a:bodyPr>
          <a:lstStyle/>
          <a:p>
            <a:pPr algn="ctr"/>
            <a:r>
              <a:rPr lang="en-US" sz="3600" i="1" kern="10" spc="-180" normalizeH="1">
                <a:ln w="9525">
                  <a:solidFill>
                    <a:srgbClr val="000000"/>
                  </a:solidFill>
                  <a:round/>
                  <a:headEnd/>
                  <a:tailEnd type="none" w="lg" len="lg"/>
                </a:ln>
                <a:solidFill>
                  <a:srgbClr val="FFFFFF"/>
                </a:solidFill>
                <a:effectLst>
                  <a:outerShdw dist="35921" dir="2700000" algn="ctr" rotWithShape="0">
                    <a:srgbClr val="808080">
                      <a:alpha val="80000"/>
                    </a:srgbClr>
                  </a:outerShdw>
                </a:effectLst>
                <a:latin typeface="Arial Black"/>
              </a:rPr>
              <a:t>LET THE DEAD</a:t>
            </a:r>
          </a:p>
          <a:p>
            <a:pPr algn="ctr"/>
            <a:r>
              <a:rPr lang="en-US" sz="3600" i="1" kern="10" spc="-180" normalizeH="1">
                <a:ln w="9525">
                  <a:solidFill>
                    <a:srgbClr val="000000"/>
                  </a:solidFill>
                  <a:round/>
                  <a:headEnd/>
                  <a:tailEnd type="none" w="lg" len="lg"/>
                </a:ln>
                <a:solidFill>
                  <a:srgbClr val="FFFFFF"/>
                </a:solidFill>
                <a:effectLst>
                  <a:outerShdw dist="35921" dir="2700000" algn="ctr" rotWithShape="0">
                    <a:srgbClr val="808080">
                      <a:alpha val="80000"/>
                    </a:srgbClr>
                  </a:outerShdw>
                </a:effectLst>
                <a:latin typeface="Arial Black"/>
              </a:rPr>
              <a:t>BURY THEIR DEAD!</a:t>
            </a:r>
          </a:p>
        </p:txBody>
      </p:sp>
      <p:sp>
        <p:nvSpPr>
          <p:cNvPr id="83975" name="Text Box 7"/>
          <p:cNvSpPr txBox="1">
            <a:spLocks noChangeArrowheads="1"/>
          </p:cNvSpPr>
          <p:nvPr/>
        </p:nvSpPr>
        <p:spPr bwMode="auto">
          <a:xfrm>
            <a:off x="76200" y="4495800"/>
            <a:ext cx="3810000" cy="1981200"/>
          </a:xfrm>
          <a:prstGeom prst="rect">
            <a:avLst/>
          </a:prstGeom>
          <a:solidFill>
            <a:schemeClr val="accent1"/>
          </a:solidFill>
          <a:ln w="63500">
            <a:solidFill>
              <a:schemeClr val="tx1"/>
            </a:solidFill>
            <a:miter lim="800000"/>
            <a:headEnd/>
            <a:tailEnd type="none" w="lg" len="lg"/>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2400" b="1" u="sng"/>
              <a:t>Luke 9:59</a:t>
            </a:r>
            <a:r>
              <a:rPr lang="en-US" altLang="en-US" sz="2400"/>
              <a:t>  </a:t>
            </a:r>
            <a:br>
              <a:rPr lang="en-US" altLang="en-US" sz="2400"/>
            </a:br>
            <a:r>
              <a:rPr lang="en-US" altLang="en-US" sz="2400"/>
              <a:t>Then He said to another, "Follow Me." But he said, "Lord, let me first go and bury my father."</a:t>
            </a:r>
          </a:p>
        </p:txBody>
      </p:sp>
      <p:sp>
        <p:nvSpPr>
          <p:cNvPr id="83976" name="Text Box 8"/>
          <p:cNvSpPr txBox="1">
            <a:spLocks noChangeArrowheads="1"/>
          </p:cNvSpPr>
          <p:nvPr/>
        </p:nvSpPr>
        <p:spPr bwMode="auto">
          <a:xfrm>
            <a:off x="4038600" y="4495800"/>
            <a:ext cx="4876800" cy="1616075"/>
          </a:xfrm>
          <a:prstGeom prst="rect">
            <a:avLst/>
          </a:prstGeom>
          <a:solidFill>
            <a:schemeClr val="accent1"/>
          </a:solidFill>
          <a:ln w="63500">
            <a:solidFill>
              <a:schemeClr val="tx1"/>
            </a:solidFill>
            <a:miter lim="800000"/>
            <a:headEnd/>
            <a:tailEnd type="none" w="lg" len="lg"/>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2400" b="1" u="sng"/>
              <a:t>Luke 9:60</a:t>
            </a:r>
            <a:r>
              <a:rPr lang="en-US" altLang="en-US" sz="2400"/>
              <a:t>  Jesus said to him, "Let the dead bury their own dead, </a:t>
            </a:r>
            <a:r>
              <a:rPr lang="en-US" altLang="en-US" sz="2400" i="1"/>
              <a:t>but you go and preach the kingdom of God</a:t>
            </a:r>
            <a:r>
              <a:rPr lang="en-US" altLang="en-US" sz="2400"/>
              <a:t>."</a:t>
            </a:r>
          </a:p>
        </p:txBody>
      </p:sp>
      <p:sp>
        <p:nvSpPr>
          <p:cNvPr id="83977" name="WordArt 9"/>
          <p:cNvSpPr>
            <a:spLocks noChangeArrowheads="1" noChangeShapeType="1" noTextEdit="1"/>
          </p:cNvSpPr>
          <p:nvPr/>
        </p:nvSpPr>
        <p:spPr bwMode="auto">
          <a:xfrm>
            <a:off x="4038600" y="6219825"/>
            <a:ext cx="4743450" cy="485775"/>
          </a:xfrm>
          <a:prstGeom prst="rect">
            <a:avLst/>
          </a:prstGeom>
        </p:spPr>
        <p:txBody>
          <a:bodyPr wrap="none" fromWordArt="1">
            <a:prstTxWarp prst="textPlain">
              <a:avLst>
                <a:gd name="adj" fmla="val 50000"/>
              </a:avLst>
            </a:prstTxWarp>
          </a:bodyPr>
          <a:lstStyle/>
          <a:p>
            <a:pPr algn="ctr"/>
            <a:r>
              <a:rPr lang="en-US" sz="3600" i="1" kern="10">
                <a:ln w="9525">
                  <a:solidFill>
                    <a:srgbClr val="000000"/>
                  </a:solidFill>
                  <a:round/>
                  <a:headEnd/>
                  <a:tailEnd type="none" w="lg" len="lg"/>
                </a:ln>
                <a:solidFill>
                  <a:srgbClr val="FFFFFF"/>
                </a:solidFill>
                <a:effectLst>
                  <a:outerShdw dist="35921" dir="2700000" algn="ctr" rotWithShape="0">
                    <a:srgbClr val="808080">
                      <a:alpha val="80000"/>
                    </a:srgbClr>
                  </a:outerShdw>
                </a:effectLst>
                <a:latin typeface="Arial Black"/>
              </a:rPr>
              <a:t>PREACH KINGDOM</a:t>
            </a:r>
          </a:p>
        </p:txBody>
      </p:sp>
    </p:spTree>
  </p:cSld>
  <p:clrMapOvr>
    <a:masterClrMapping/>
  </p:clrMapOvr>
  <p:transition spd="slow">
    <p:dissolv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9" presetClass="entr" presetSubtype="0" accel="100000" fill="hold" grpId="0" nodeType="clickEffect">
                                  <p:stCondLst>
                                    <p:cond delay="0"/>
                                  </p:stCondLst>
                                  <p:childTnLst>
                                    <p:set>
                                      <p:cBhvr>
                                        <p:cTn id="6" dur="1" fill="hold">
                                          <p:stCondLst>
                                            <p:cond delay="0"/>
                                          </p:stCondLst>
                                        </p:cTn>
                                        <p:tgtEl>
                                          <p:spTgt spid="83975"/>
                                        </p:tgtEl>
                                        <p:attrNameLst>
                                          <p:attrName>style.visibility</p:attrName>
                                        </p:attrNameLst>
                                      </p:cBhvr>
                                      <p:to>
                                        <p:strVal val="visible"/>
                                      </p:to>
                                    </p:set>
                                    <p:anim calcmode="lin" valueType="num">
                                      <p:cBhvr>
                                        <p:cTn id="7" dur="500" fill="hold"/>
                                        <p:tgtEl>
                                          <p:spTgt spid="83975"/>
                                        </p:tgtEl>
                                        <p:attrNameLst>
                                          <p:attrName>ppt_h</p:attrName>
                                        </p:attrNameLst>
                                      </p:cBhvr>
                                      <p:tavLst>
                                        <p:tav tm="0">
                                          <p:val>
                                            <p:strVal val="#ppt_h/20"/>
                                          </p:val>
                                        </p:tav>
                                        <p:tav tm="50000">
                                          <p:val>
                                            <p:strVal val="#ppt_h/20"/>
                                          </p:val>
                                        </p:tav>
                                        <p:tav tm="100000">
                                          <p:val>
                                            <p:strVal val="#ppt_h"/>
                                          </p:val>
                                        </p:tav>
                                      </p:tavLst>
                                    </p:anim>
                                    <p:anim calcmode="lin" valueType="num">
                                      <p:cBhvr>
                                        <p:cTn id="8" dur="500" fill="hold"/>
                                        <p:tgtEl>
                                          <p:spTgt spid="83975"/>
                                        </p:tgtEl>
                                        <p:attrNameLst>
                                          <p:attrName>ppt_w</p:attrName>
                                        </p:attrNameLst>
                                      </p:cBhvr>
                                      <p:tavLst>
                                        <p:tav tm="0">
                                          <p:val>
                                            <p:strVal val="#ppt_w+.3"/>
                                          </p:val>
                                        </p:tav>
                                        <p:tav tm="50000">
                                          <p:val>
                                            <p:strVal val="#ppt_w+.3"/>
                                          </p:val>
                                        </p:tav>
                                        <p:tav tm="100000">
                                          <p:val>
                                            <p:strVal val="#ppt_w"/>
                                          </p:val>
                                        </p:tav>
                                      </p:tavLst>
                                    </p:anim>
                                    <p:anim calcmode="lin" valueType="num">
                                      <p:cBhvr>
                                        <p:cTn id="9" dur="500" fill="hold"/>
                                        <p:tgtEl>
                                          <p:spTgt spid="83975"/>
                                        </p:tgtEl>
                                        <p:attrNameLst>
                                          <p:attrName>ppt_x</p:attrName>
                                        </p:attrNameLst>
                                      </p:cBhvr>
                                      <p:tavLst>
                                        <p:tav tm="0">
                                          <p:val>
                                            <p:strVal val="#ppt_x-.3"/>
                                          </p:val>
                                        </p:tav>
                                        <p:tav tm="50000">
                                          <p:val>
                                            <p:strVal val="#ppt_x"/>
                                          </p:val>
                                        </p:tav>
                                        <p:tav tm="100000">
                                          <p:val>
                                            <p:strVal val="#ppt_x"/>
                                          </p:val>
                                        </p:tav>
                                      </p:tavLst>
                                    </p:anim>
                                    <p:anim calcmode="lin" valueType="num">
                                      <p:cBhvr>
                                        <p:cTn id="10" dur="500" fill="hold"/>
                                        <p:tgtEl>
                                          <p:spTgt spid="83975"/>
                                        </p:tgtEl>
                                        <p:attrNameLst>
                                          <p:attrName>ppt_y</p:attrName>
                                        </p:attrNameLst>
                                      </p:cBhvr>
                                      <p:tavLst>
                                        <p:tav tm="0">
                                          <p:val>
                                            <p:strVal val="#ppt_y"/>
                                          </p:val>
                                        </p:tav>
                                        <p:tav tm="100000">
                                          <p:val>
                                            <p:strVal val="#ppt_y"/>
                                          </p:val>
                                        </p:tav>
                                      </p:tavLst>
                                    </p:anim>
                                  </p:childTnLst>
                                </p:cTn>
                              </p:par>
                            </p:childTnLst>
                          </p:cTn>
                        </p:par>
                      </p:childTnLst>
                    </p:cTn>
                  </p:par>
                  <p:par>
                    <p:cTn id="11" fill="hold" nodeType="clickPar">
                      <p:stCondLst>
                        <p:cond delay="indefinite"/>
                      </p:stCondLst>
                      <p:childTnLst>
                        <p:par>
                          <p:cTn id="12" fill="hold" nodeType="withGroup">
                            <p:stCondLst>
                              <p:cond delay="0"/>
                            </p:stCondLst>
                            <p:childTnLst>
                              <p:par>
                                <p:cTn id="13" presetID="39" presetClass="entr" presetSubtype="0" accel="100000" fill="hold" grpId="0" nodeType="clickEffect">
                                  <p:stCondLst>
                                    <p:cond delay="0"/>
                                  </p:stCondLst>
                                  <p:childTnLst>
                                    <p:set>
                                      <p:cBhvr>
                                        <p:cTn id="14" dur="1" fill="hold">
                                          <p:stCondLst>
                                            <p:cond delay="0"/>
                                          </p:stCondLst>
                                        </p:cTn>
                                        <p:tgtEl>
                                          <p:spTgt spid="83976"/>
                                        </p:tgtEl>
                                        <p:attrNameLst>
                                          <p:attrName>style.visibility</p:attrName>
                                        </p:attrNameLst>
                                      </p:cBhvr>
                                      <p:to>
                                        <p:strVal val="visible"/>
                                      </p:to>
                                    </p:set>
                                    <p:anim calcmode="lin" valueType="num">
                                      <p:cBhvr>
                                        <p:cTn id="15" dur="500" fill="hold"/>
                                        <p:tgtEl>
                                          <p:spTgt spid="83976"/>
                                        </p:tgtEl>
                                        <p:attrNameLst>
                                          <p:attrName>ppt_h</p:attrName>
                                        </p:attrNameLst>
                                      </p:cBhvr>
                                      <p:tavLst>
                                        <p:tav tm="0">
                                          <p:val>
                                            <p:strVal val="#ppt_h/20"/>
                                          </p:val>
                                        </p:tav>
                                        <p:tav tm="50000">
                                          <p:val>
                                            <p:strVal val="#ppt_h/20"/>
                                          </p:val>
                                        </p:tav>
                                        <p:tav tm="100000">
                                          <p:val>
                                            <p:strVal val="#ppt_h"/>
                                          </p:val>
                                        </p:tav>
                                      </p:tavLst>
                                    </p:anim>
                                    <p:anim calcmode="lin" valueType="num">
                                      <p:cBhvr>
                                        <p:cTn id="16" dur="500" fill="hold"/>
                                        <p:tgtEl>
                                          <p:spTgt spid="83976"/>
                                        </p:tgtEl>
                                        <p:attrNameLst>
                                          <p:attrName>ppt_w</p:attrName>
                                        </p:attrNameLst>
                                      </p:cBhvr>
                                      <p:tavLst>
                                        <p:tav tm="0">
                                          <p:val>
                                            <p:strVal val="#ppt_w+.3"/>
                                          </p:val>
                                        </p:tav>
                                        <p:tav tm="50000">
                                          <p:val>
                                            <p:strVal val="#ppt_w+.3"/>
                                          </p:val>
                                        </p:tav>
                                        <p:tav tm="100000">
                                          <p:val>
                                            <p:strVal val="#ppt_w"/>
                                          </p:val>
                                        </p:tav>
                                      </p:tavLst>
                                    </p:anim>
                                    <p:anim calcmode="lin" valueType="num">
                                      <p:cBhvr>
                                        <p:cTn id="17" dur="500" fill="hold"/>
                                        <p:tgtEl>
                                          <p:spTgt spid="83976"/>
                                        </p:tgtEl>
                                        <p:attrNameLst>
                                          <p:attrName>ppt_x</p:attrName>
                                        </p:attrNameLst>
                                      </p:cBhvr>
                                      <p:tavLst>
                                        <p:tav tm="0">
                                          <p:val>
                                            <p:strVal val="#ppt_x-.3"/>
                                          </p:val>
                                        </p:tav>
                                        <p:tav tm="50000">
                                          <p:val>
                                            <p:strVal val="#ppt_x"/>
                                          </p:val>
                                        </p:tav>
                                        <p:tav tm="100000">
                                          <p:val>
                                            <p:strVal val="#ppt_x"/>
                                          </p:val>
                                        </p:tav>
                                      </p:tavLst>
                                    </p:anim>
                                    <p:anim calcmode="lin" valueType="num">
                                      <p:cBhvr>
                                        <p:cTn id="18" dur="500" fill="hold"/>
                                        <p:tgtEl>
                                          <p:spTgt spid="83976"/>
                                        </p:tgtEl>
                                        <p:attrNameLst>
                                          <p:attrName>ppt_y</p:attrName>
                                        </p:attrNameLst>
                                      </p:cBhvr>
                                      <p:tavLst>
                                        <p:tav tm="0">
                                          <p:val>
                                            <p:strVal val="#ppt_y"/>
                                          </p:val>
                                        </p:tav>
                                        <p:tav tm="100000">
                                          <p:val>
                                            <p:strVal val="#ppt_y"/>
                                          </p:val>
                                        </p:tav>
                                      </p:tavLst>
                                    </p:anim>
                                  </p:childTnLst>
                                </p:cTn>
                              </p:par>
                            </p:childTnLst>
                          </p:cTn>
                        </p:par>
                        <p:par>
                          <p:cTn id="19" fill="hold" nodeType="afterGroup">
                            <p:stCondLst>
                              <p:cond delay="500"/>
                            </p:stCondLst>
                            <p:childTnLst>
                              <p:par>
                                <p:cTn id="20" presetID="10" presetClass="entr" presetSubtype="0" fill="hold" grpId="0" nodeType="afterEffect">
                                  <p:stCondLst>
                                    <p:cond delay="0"/>
                                  </p:stCondLst>
                                  <p:childTnLst>
                                    <p:set>
                                      <p:cBhvr>
                                        <p:cTn id="21" dur="1" fill="hold">
                                          <p:stCondLst>
                                            <p:cond delay="0"/>
                                          </p:stCondLst>
                                        </p:cTn>
                                        <p:tgtEl>
                                          <p:spTgt spid="83977"/>
                                        </p:tgtEl>
                                        <p:attrNameLst>
                                          <p:attrName>style.visibility</p:attrName>
                                        </p:attrNameLst>
                                      </p:cBhvr>
                                      <p:to>
                                        <p:strVal val="visible"/>
                                      </p:to>
                                    </p:set>
                                    <p:animEffect transition="in" filter="fade">
                                      <p:cBhvr>
                                        <p:cTn id="22" dur="2000"/>
                                        <p:tgtEl>
                                          <p:spTgt spid="8397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3975" grpId="0" animBg="1"/>
      <p:bldP spid="83976" grpId="0" animBg="1"/>
      <p:bldP spid="83977"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ChangeArrowheads="1"/>
          </p:cNvSpPr>
          <p:nvPr>
            <p:ph type="title"/>
          </p:nvPr>
        </p:nvSpPr>
        <p:spPr/>
        <p:txBody>
          <a:bodyPr/>
          <a:lstStyle/>
          <a:p>
            <a:r>
              <a:rPr lang="en-US" altLang="en-US" sz="5400" b="1" dirty="0">
                <a:ln>
                  <a:solidFill>
                    <a:schemeClr val="bg1">
                      <a:lumMod val="25000"/>
                    </a:schemeClr>
                  </a:solidFill>
                </a:ln>
                <a:solidFill>
                  <a:schemeClr val="bg1"/>
                </a:solidFill>
              </a:rPr>
              <a:t>CONTEXT of JESUS</a:t>
            </a:r>
          </a:p>
        </p:txBody>
      </p:sp>
      <p:sp>
        <p:nvSpPr>
          <p:cNvPr id="56323" name="Rectangle 3"/>
          <p:cNvSpPr>
            <a:spLocks noGrp="1" noChangeArrowheads="1"/>
          </p:cNvSpPr>
          <p:nvPr>
            <p:ph type="body" idx="1"/>
          </p:nvPr>
        </p:nvSpPr>
        <p:spPr>
          <a:xfrm>
            <a:off x="838200" y="1371600"/>
            <a:ext cx="7467600" cy="4754563"/>
          </a:xfrm>
          <a:solidFill>
            <a:schemeClr val="bg1">
              <a:alpha val="39999"/>
            </a:schemeClr>
          </a:solidFill>
          <a:ln/>
        </p:spPr>
        <p:txBody>
          <a:bodyPr/>
          <a:lstStyle/>
          <a:p>
            <a:r>
              <a:rPr lang="en-US" altLang="en-US" sz="4000" b="1">
                <a:solidFill>
                  <a:schemeClr val="accent2"/>
                </a:solidFill>
              </a:rPr>
              <a:t>had just preached the sermon on the Mountain (5-7)</a:t>
            </a:r>
          </a:p>
          <a:p>
            <a:r>
              <a:rPr lang="en-US" altLang="en-US" sz="4000" b="1">
                <a:solidFill>
                  <a:schemeClr val="accent2"/>
                </a:solidFill>
              </a:rPr>
              <a:t>came down from the mountain -great multitude following (8:1)</a:t>
            </a:r>
          </a:p>
          <a:p>
            <a:r>
              <a:rPr lang="en-US" altLang="en-US" sz="4000" b="1">
                <a:solidFill>
                  <a:schemeClr val="accent2"/>
                </a:solidFill>
              </a:rPr>
              <a:t>healed a leper (8:2-4)</a:t>
            </a:r>
          </a:p>
        </p:txBody>
      </p:sp>
    </p:spTree>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2" presetClass="exit" presetSubtype="0" fill="hold" grpId="0" nodeType="clickEffect">
                                  <p:stCondLst>
                                    <p:cond delay="0"/>
                                  </p:stCondLst>
                                  <p:childTnLst>
                                    <p:animScale>
                                      <p:cBhvr>
                                        <p:cTn id="6" dur="1000" accel="50000">
                                          <p:stCondLst>
                                            <p:cond delay="0"/>
                                          </p:stCondLst>
                                        </p:cTn>
                                        <p:tgtEl>
                                          <p:spTgt spid="56323">
                                            <p:txEl>
                                              <p:pRg st="0" end="0"/>
                                            </p:txEl>
                                          </p:spTgt>
                                        </p:tgtEl>
                                      </p:cBhvr>
                                      <p:from x="100000" y="100000"/>
                                      <p:to x="250000" y="250000"/>
                                    </p:animScale>
                                    <p:animMotion origin="layout" path="M 0.0000 0.0000 C 0.03802 0.0 0.1441 0.02341 0.1826 0.0915 C 0.22118 0.15964 0.24705 0.31256 0.2318 0.4083 C 0.21649 0.50394 0.20747 0.57948 0.0908 0.6661 C -0.02552 0.75279 -0.37517 0.88508 -0.4674 0.9289" pathEditMode="relative" ptsTypes="">
                                      <p:cBhvr>
                                        <p:cTn id="7" dur="1000" accel="50000">
                                          <p:stCondLst>
                                            <p:cond delay="0"/>
                                          </p:stCondLst>
                                        </p:cTn>
                                        <p:tgtEl>
                                          <p:spTgt spid="56323">
                                            <p:txEl>
                                              <p:pRg st="0" end="0"/>
                                            </p:txEl>
                                          </p:spTgt>
                                        </p:tgtEl>
                                        <p:attrNameLst>
                                          <p:attrName>ppt_x</p:attrName>
                                          <p:attrName>ppt_y</p:attrName>
                                        </p:attrNameLst>
                                      </p:cBhvr>
                                    </p:animMotion>
                                    <p:animEffect transition="out" filter="fade">
                                      <p:cBhvr>
                                        <p:cTn id="8" dur="1000"/>
                                        <p:tgtEl>
                                          <p:spTgt spid="56323">
                                            <p:txEl>
                                              <p:pRg st="0" end="0"/>
                                            </p:txEl>
                                          </p:spTgt>
                                        </p:tgtEl>
                                      </p:cBhvr>
                                    </p:animEffect>
                                    <p:set>
                                      <p:cBhvr>
                                        <p:cTn id="9" dur="1" fill="hold">
                                          <p:stCondLst>
                                            <p:cond delay="999"/>
                                          </p:stCondLst>
                                        </p:cTn>
                                        <p:tgtEl>
                                          <p:spTgt spid="56323">
                                            <p:txEl>
                                              <p:pRg st="0" end="0"/>
                                            </p:txEl>
                                          </p:spTgt>
                                        </p:tgtEl>
                                        <p:attrNameLst>
                                          <p:attrName>style.visibility</p:attrName>
                                        </p:attrNameLst>
                                      </p:cBhvr>
                                      <p:to>
                                        <p:strVal val="hidden"/>
                                      </p:to>
                                    </p:set>
                                  </p:childTnLst>
                                </p:cTn>
                              </p:par>
                            </p:childTnLst>
                          </p:cTn>
                        </p:par>
                      </p:childTnLst>
                    </p:cTn>
                  </p:par>
                  <p:par>
                    <p:cTn id="10" fill="hold" nodeType="clickPar">
                      <p:stCondLst>
                        <p:cond delay="indefinite"/>
                      </p:stCondLst>
                      <p:childTnLst>
                        <p:par>
                          <p:cTn id="11" fill="hold" nodeType="withGroup">
                            <p:stCondLst>
                              <p:cond delay="0"/>
                            </p:stCondLst>
                            <p:childTnLst>
                              <p:par>
                                <p:cTn id="12" presetID="52" presetClass="exit" presetSubtype="0" fill="hold" grpId="0" nodeType="clickEffect">
                                  <p:stCondLst>
                                    <p:cond delay="0"/>
                                  </p:stCondLst>
                                  <p:childTnLst>
                                    <p:animScale>
                                      <p:cBhvr>
                                        <p:cTn id="13" dur="1000" accel="50000">
                                          <p:stCondLst>
                                            <p:cond delay="0"/>
                                          </p:stCondLst>
                                        </p:cTn>
                                        <p:tgtEl>
                                          <p:spTgt spid="56323">
                                            <p:txEl>
                                              <p:pRg st="1" end="1"/>
                                            </p:txEl>
                                          </p:spTgt>
                                        </p:tgtEl>
                                      </p:cBhvr>
                                      <p:from x="100000" y="100000"/>
                                      <p:to x="250000" y="250000"/>
                                    </p:animScale>
                                    <p:animMotion origin="layout" path="M 0.0000 0.0000 C 0.03802 0.0 0.1441 0.02341 0.1826 0.0915 C 0.22118 0.15964 0.24705 0.31256 0.2318 0.4083 C 0.21649 0.50394 0.20747 0.57948 0.0908 0.6661 C -0.02552 0.75279 -0.37517 0.88508 -0.4674 0.9289" pathEditMode="relative" ptsTypes="">
                                      <p:cBhvr>
                                        <p:cTn id="14" dur="1000" accel="50000">
                                          <p:stCondLst>
                                            <p:cond delay="0"/>
                                          </p:stCondLst>
                                        </p:cTn>
                                        <p:tgtEl>
                                          <p:spTgt spid="56323">
                                            <p:txEl>
                                              <p:pRg st="1" end="1"/>
                                            </p:txEl>
                                          </p:spTgt>
                                        </p:tgtEl>
                                        <p:attrNameLst>
                                          <p:attrName>ppt_x</p:attrName>
                                          <p:attrName>ppt_y</p:attrName>
                                        </p:attrNameLst>
                                      </p:cBhvr>
                                    </p:animMotion>
                                    <p:animEffect transition="out" filter="fade">
                                      <p:cBhvr>
                                        <p:cTn id="15" dur="1000"/>
                                        <p:tgtEl>
                                          <p:spTgt spid="56323">
                                            <p:txEl>
                                              <p:pRg st="1" end="1"/>
                                            </p:txEl>
                                          </p:spTgt>
                                        </p:tgtEl>
                                      </p:cBhvr>
                                    </p:animEffect>
                                    <p:set>
                                      <p:cBhvr>
                                        <p:cTn id="16" dur="1" fill="hold">
                                          <p:stCondLst>
                                            <p:cond delay="999"/>
                                          </p:stCondLst>
                                        </p:cTn>
                                        <p:tgtEl>
                                          <p:spTgt spid="56323">
                                            <p:txEl>
                                              <p:pRg st="1" end="1"/>
                                            </p:txEl>
                                          </p:spTgt>
                                        </p:tgtEl>
                                        <p:attrNameLst>
                                          <p:attrName>style.visibility</p:attrName>
                                        </p:attrNameLst>
                                      </p:cBhvr>
                                      <p:to>
                                        <p:strVal val="hidden"/>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52" presetClass="exit" presetSubtype="0" fill="hold" grpId="0" nodeType="clickEffect">
                                  <p:stCondLst>
                                    <p:cond delay="0"/>
                                  </p:stCondLst>
                                  <p:childTnLst>
                                    <p:animScale>
                                      <p:cBhvr>
                                        <p:cTn id="20" dur="1000" accel="50000">
                                          <p:stCondLst>
                                            <p:cond delay="0"/>
                                          </p:stCondLst>
                                        </p:cTn>
                                        <p:tgtEl>
                                          <p:spTgt spid="56323">
                                            <p:txEl>
                                              <p:pRg st="2" end="2"/>
                                            </p:txEl>
                                          </p:spTgt>
                                        </p:tgtEl>
                                      </p:cBhvr>
                                      <p:from x="100000" y="100000"/>
                                      <p:to x="250000" y="250000"/>
                                    </p:animScale>
                                    <p:animMotion origin="layout" path="M 0.0000 0.0000 C 0.03802 0.0 0.1441 0.02341 0.1826 0.0915 C 0.22118 0.15964 0.24705 0.31256 0.2318 0.4083 C 0.21649 0.50394 0.20747 0.57948 0.0908 0.6661 C -0.02552 0.75279 -0.37517 0.88508 -0.4674 0.9289" pathEditMode="relative" ptsTypes="">
                                      <p:cBhvr>
                                        <p:cTn id="21" dur="1000" accel="50000">
                                          <p:stCondLst>
                                            <p:cond delay="0"/>
                                          </p:stCondLst>
                                        </p:cTn>
                                        <p:tgtEl>
                                          <p:spTgt spid="56323">
                                            <p:txEl>
                                              <p:pRg st="2" end="2"/>
                                            </p:txEl>
                                          </p:spTgt>
                                        </p:tgtEl>
                                        <p:attrNameLst>
                                          <p:attrName>ppt_x</p:attrName>
                                          <p:attrName>ppt_y</p:attrName>
                                        </p:attrNameLst>
                                      </p:cBhvr>
                                    </p:animMotion>
                                    <p:animEffect transition="out" filter="fade">
                                      <p:cBhvr>
                                        <p:cTn id="22" dur="1000"/>
                                        <p:tgtEl>
                                          <p:spTgt spid="56323">
                                            <p:txEl>
                                              <p:pRg st="2" end="2"/>
                                            </p:txEl>
                                          </p:spTgt>
                                        </p:tgtEl>
                                      </p:cBhvr>
                                    </p:animEffect>
                                    <p:set>
                                      <p:cBhvr>
                                        <p:cTn id="23" dur="1" fill="hold">
                                          <p:stCondLst>
                                            <p:cond delay="999"/>
                                          </p:stCondLst>
                                        </p:cTn>
                                        <p:tgtEl>
                                          <p:spTgt spid="56323">
                                            <p:txEl>
                                              <p:pRg st="2" end="2"/>
                                            </p:txEl>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323"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9" name="Oval 9"/>
          <p:cNvSpPr>
            <a:spLocks noChangeArrowheads="1"/>
          </p:cNvSpPr>
          <p:nvPr/>
        </p:nvSpPr>
        <p:spPr bwMode="auto">
          <a:xfrm>
            <a:off x="6705600" y="3048000"/>
            <a:ext cx="1905000" cy="1447800"/>
          </a:xfrm>
          <a:prstGeom prst="ellipse">
            <a:avLst/>
          </a:prstGeom>
          <a:solidFill>
            <a:srgbClr val="FFFF00"/>
          </a:solidFill>
          <a:ln w="63500">
            <a:solidFill>
              <a:schemeClr val="tx1"/>
            </a:solidFill>
            <a:round/>
            <a:headEnd/>
            <a:tailEnd type="none" w="lg" len="lg"/>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7042" name="Rectangle 2"/>
          <p:cNvSpPr>
            <a:spLocks noGrp="1" noChangeArrowheads="1"/>
          </p:cNvSpPr>
          <p:nvPr>
            <p:ph type="title"/>
          </p:nvPr>
        </p:nvSpPr>
        <p:spPr/>
        <p:txBody>
          <a:bodyPr/>
          <a:lstStyle/>
          <a:p>
            <a:r>
              <a:rPr lang="en-US" altLang="en-US"/>
              <a:t>THE LORD’S ANSWER:</a:t>
            </a:r>
          </a:p>
        </p:txBody>
      </p:sp>
      <p:sp>
        <p:nvSpPr>
          <p:cNvPr id="87043" name="Text Box 3"/>
          <p:cNvSpPr txBox="1">
            <a:spLocks noChangeArrowheads="1"/>
          </p:cNvSpPr>
          <p:nvPr/>
        </p:nvSpPr>
        <p:spPr bwMode="auto">
          <a:xfrm>
            <a:off x="533400" y="1752600"/>
            <a:ext cx="7924800"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63500">
                <a:solidFill>
                  <a:schemeClr val="tx1"/>
                </a:solidFill>
                <a:miter lim="800000"/>
                <a:headEnd/>
                <a:tailEnd type="none" w="lg" len="lg"/>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3200"/>
              <a:t>Matt. 8:22  But Jesus said to him, "Follow Me, and let the dead bury their own dead."</a:t>
            </a:r>
          </a:p>
        </p:txBody>
      </p:sp>
      <p:sp>
        <p:nvSpPr>
          <p:cNvPr id="87045" name="WordArt 5"/>
          <p:cNvSpPr>
            <a:spLocks noChangeArrowheads="1" noChangeShapeType="1" noTextEdit="1"/>
          </p:cNvSpPr>
          <p:nvPr/>
        </p:nvSpPr>
        <p:spPr bwMode="auto">
          <a:xfrm>
            <a:off x="4114800" y="3352800"/>
            <a:ext cx="4333875" cy="914400"/>
          </a:xfrm>
          <a:prstGeom prst="rect">
            <a:avLst/>
          </a:prstGeom>
        </p:spPr>
        <p:txBody>
          <a:bodyPr wrap="none" fromWordArt="1">
            <a:prstTxWarp prst="textPlain">
              <a:avLst>
                <a:gd name="adj" fmla="val 50000"/>
              </a:avLst>
            </a:prstTxWarp>
          </a:bodyPr>
          <a:lstStyle/>
          <a:p>
            <a:pPr algn="ctr"/>
            <a:r>
              <a:rPr lang="en-US" sz="3600" i="1" kern="10" spc="-180" normalizeH="1">
                <a:ln w="9525">
                  <a:solidFill>
                    <a:srgbClr val="000000"/>
                  </a:solidFill>
                  <a:round/>
                  <a:headEnd/>
                  <a:tailEnd type="none" w="lg" len="lg"/>
                </a:ln>
                <a:solidFill>
                  <a:srgbClr val="FFFFFF"/>
                </a:solidFill>
                <a:effectLst>
                  <a:outerShdw dist="35921" dir="2700000" algn="ctr" rotWithShape="0">
                    <a:srgbClr val="808080">
                      <a:alpha val="80000"/>
                    </a:srgbClr>
                  </a:outerShdw>
                </a:effectLst>
                <a:latin typeface="Arial Black"/>
              </a:rPr>
              <a:t>LET THE DEAD</a:t>
            </a:r>
          </a:p>
          <a:p>
            <a:pPr algn="ctr"/>
            <a:r>
              <a:rPr lang="en-US" sz="3600" i="1" kern="10" spc="-180" normalizeH="1">
                <a:ln w="9525">
                  <a:solidFill>
                    <a:srgbClr val="000000"/>
                  </a:solidFill>
                  <a:round/>
                  <a:headEnd/>
                  <a:tailEnd type="none" w="lg" len="lg"/>
                </a:ln>
                <a:solidFill>
                  <a:srgbClr val="FFFFFF"/>
                </a:solidFill>
                <a:effectLst>
                  <a:outerShdw dist="35921" dir="2700000" algn="ctr" rotWithShape="0">
                    <a:srgbClr val="808080">
                      <a:alpha val="80000"/>
                    </a:srgbClr>
                  </a:outerShdw>
                </a:effectLst>
                <a:latin typeface="Arial Black"/>
              </a:rPr>
              <a:t>BURY THEIR DEAD!</a:t>
            </a:r>
          </a:p>
        </p:txBody>
      </p:sp>
      <p:sp>
        <p:nvSpPr>
          <p:cNvPr id="87051" name="Rectangle 11"/>
          <p:cNvSpPr>
            <a:spLocks noChangeArrowheads="1"/>
          </p:cNvSpPr>
          <p:nvPr/>
        </p:nvSpPr>
        <p:spPr bwMode="auto">
          <a:xfrm>
            <a:off x="76200" y="1752600"/>
            <a:ext cx="3733800" cy="1828800"/>
          </a:xfrm>
          <a:prstGeom prst="rect">
            <a:avLst/>
          </a:prstGeom>
          <a:solidFill>
            <a:schemeClr val="accent1"/>
          </a:solidFill>
          <a:ln w="63500">
            <a:solidFill>
              <a:schemeClr val="hlink"/>
            </a:solidFill>
            <a:miter lim="800000"/>
            <a:headEnd/>
            <a:tailEnd type="none" w="lg" len="lg"/>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7050" name="WordArt 10"/>
          <p:cNvSpPr>
            <a:spLocks noChangeArrowheads="1" noChangeShapeType="1" noTextEdit="1"/>
          </p:cNvSpPr>
          <p:nvPr/>
        </p:nvSpPr>
        <p:spPr bwMode="auto">
          <a:xfrm>
            <a:off x="228600" y="1828800"/>
            <a:ext cx="3409950" cy="1676400"/>
          </a:xfrm>
          <a:prstGeom prst="rect">
            <a:avLst/>
          </a:prstGeom>
          <a:extLst>
            <a:ext uri="{91240B29-F687-4F45-9708-019B960494DF}">
              <a14:hiddenLine xmlns:a14="http://schemas.microsoft.com/office/drawing/2010/main" w="9525">
                <a:solidFill>
                  <a:srgbClr val="000000"/>
                </a:solidFill>
                <a:round/>
                <a:headEnd/>
                <a:tailEnd type="none" w="lg" len="lg"/>
              </a14:hiddenLine>
            </a:ext>
          </a:extLst>
        </p:spPr>
        <p:txBody>
          <a:bodyPr wrap="none" fromWordArt="1">
            <a:prstTxWarp prst="textPlain">
              <a:avLst>
                <a:gd name="adj" fmla="val 50000"/>
              </a:avLst>
            </a:prstTxWarp>
          </a:bodyPr>
          <a:lstStyle/>
          <a:p>
            <a:pPr algn="ctr"/>
            <a:r>
              <a:rPr lang="en-US" sz="3600" kern="10" spc="720" dirty="0">
                <a:ln>
                  <a:solidFill>
                    <a:sysClr val="windowText" lastClr="000000"/>
                  </a:solidFill>
                </a:ln>
                <a:gradFill rotWithShape="0">
                  <a:gsLst>
                    <a:gs pos="0">
                      <a:srgbClr val="AAAAAA"/>
                    </a:gs>
                    <a:gs pos="100000">
                      <a:srgbClr val="FFFFFF"/>
                    </a:gs>
                  </a:gsLst>
                  <a:lin ang="5400000" scaled="1"/>
                </a:gradFill>
                <a:effectLst>
                  <a:outerShdw dist="45791" dir="3378596" algn="ctr" rotWithShape="0">
                    <a:srgbClr val="4D4D4D">
                      <a:alpha val="80000"/>
                    </a:srgbClr>
                  </a:outerShdw>
                </a:effectLst>
                <a:latin typeface="Arial Black"/>
              </a:rPr>
              <a:t>SPIRITUALLY</a:t>
            </a:r>
          </a:p>
        </p:txBody>
      </p:sp>
      <p:sp>
        <p:nvSpPr>
          <p:cNvPr id="87052" name="Rectangle 12"/>
          <p:cNvSpPr>
            <a:spLocks noChangeArrowheads="1"/>
          </p:cNvSpPr>
          <p:nvPr/>
        </p:nvSpPr>
        <p:spPr bwMode="auto">
          <a:xfrm>
            <a:off x="76200" y="4419600"/>
            <a:ext cx="3733800" cy="1828800"/>
          </a:xfrm>
          <a:prstGeom prst="rect">
            <a:avLst/>
          </a:prstGeom>
          <a:solidFill>
            <a:schemeClr val="accent1"/>
          </a:solidFill>
          <a:ln w="63500">
            <a:solidFill>
              <a:schemeClr val="hlink"/>
            </a:solidFill>
            <a:miter lim="800000"/>
            <a:headEnd/>
            <a:tailEnd type="none" w="lg" len="lg"/>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7053" name="WordArt 13"/>
          <p:cNvSpPr>
            <a:spLocks noChangeArrowheads="1" noChangeShapeType="1" noTextEdit="1"/>
          </p:cNvSpPr>
          <p:nvPr/>
        </p:nvSpPr>
        <p:spPr bwMode="auto">
          <a:xfrm>
            <a:off x="247650" y="4495800"/>
            <a:ext cx="3409950" cy="1676400"/>
          </a:xfrm>
          <a:prstGeom prst="rect">
            <a:avLst/>
          </a:prstGeom>
          <a:extLst>
            <a:ext uri="{91240B29-F687-4F45-9708-019B960494DF}">
              <a14:hiddenLine xmlns:a14="http://schemas.microsoft.com/office/drawing/2010/main" w="9525">
                <a:solidFill>
                  <a:srgbClr val="000000"/>
                </a:solidFill>
                <a:round/>
                <a:headEnd/>
                <a:tailEnd type="none" w="lg" len="lg"/>
              </a14:hiddenLine>
            </a:ext>
          </a:extLst>
        </p:spPr>
        <p:txBody>
          <a:bodyPr wrap="none" fromWordArt="1">
            <a:prstTxWarp prst="textPlain">
              <a:avLst>
                <a:gd name="adj" fmla="val 50000"/>
              </a:avLst>
            </a:prstTxWarp>
          </a:bodyPr>
          <a:lstStyle/>
          <a:p>
            <a:pPr algn="ctr"/>
            <a:r>
              <a:rPr lang="en-US" sz="3600" kern="10" spc="720" dirty="0">
                <a:ln>
                  <a:solidFill>
                    <a:sysClr val="windowText" lastClr="000000"/>
                  </a:solidFill>
                </a:ln>
                <a:gradFill rotWithShape="0">
                  <a:gsLst>
                    <a:gs pos="0">
                      <a:schemeClr val="accent2"/>
                    </a:gs>
                    <a:gs pos="100000">
                      <a:srgbClr val="FFFFFF"/>
                    </a:gs>
                  </a:gsLst>
                  <a:lin ang="5400000" scaled="1"/>
                </a:gradFill>
                <a:effectLst>
                  <a:outerShdw dist="45791" dir="3378596" algn="ctr" rotWithShape="0">
                    <a:srgbClr val="4D4D4D">
                      <a:alpha val="80000"/>
                    </a:srgbClr>
                  </a:outerShdw>
                </a:effectLst>
                <a:latin typeface="Arial Black"/>
              </a:rPr>
              <a:t>CORPORALLY</a:t>
            </a:r>
          </a:p>
        </p:txBody>
      </p:sp>
      <p:sp>
        <p:nvSpPr>
          <p:cNvPr id="87054" name="Line 14"/>
          <p:cNvSpPr>
            <a:spLocks noChangeShapeType="1"/>
          </p:cNvSpPr>
          <p:nvPr/>
        </p:nvSpPr>
        <p:spPr bwMode="auto">
          <a:xfrm>
            <a:off x="3810000" y="2514600"/>
            <a:ext cx="3124200" cy="685800"/>
          </a:xfrm>
          <a:prstGeom prst="line">
            <a:avLst/>
          </a:prstGeom>
          <a:noFill/>
          <a:ln w="63500">
            <a:solidFill>
              <a:schemeClr val="tx1"/>
            </a:solidFill>
            <a:round/>
            <a:headEnd/>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7055" name="Line 15"/>
          <p:cNvSpPr>
            <a:spLocks noChangeShapeType="1"/>
          </p:cNvSpPr>
          <p:nvPr/>
        </p:nvSpPr>
        <p:spPr bwMode="auto">
          <a:xfrm flipV="1">
            <a:off x="3810000" y="4495800"/>
            <a:ext cx="3276600" cy="990600"/>
          </a:xfrm>
          <a:prstGeom prst="line">
            <a:avLst/>
          </a:prstGeom>
          <a:noFill/>
          <a:ln w="63500">
            <a:solidFill>
              <a:schemeClr val="tx1"/>
            </a:solidFill>
            <a:round/>
            <a:headEnd/>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87049"/>
                                        </p:tgtEl>
                                        <p:attrNameLst>
                                          <p:attrName>style.visibility</p:attrName>
                                        </p:attrNameLst>
                                      </p:cBhvr>
                                      <p:to>
                                        <p:strVal val="visible"/>
                                      </p:to>
                                    </p:set>
                                    <p:animEffect transition="in" filter="randombar(horizontal)">
                                      <p:cBhvr>
                                        <p:cTn id="7" dur="500"/>
                                        <p:tgtEl>
                                          <p:spTgt spid="87049"/>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2" presetClass="entr" presetSubtype="0" fill="hold" grpId="0" nodeType="clickEffect">
                                  <p:stCondLst>
                                    <p:cond delay="0"/>
                                  </p:stCondLst>
                                  <p:childTnLst>
                                    <p:set>
                                      <p:cBhvr>
                                        <p:cTn id="11" dur="1" fill="hold">
                                          <p:stCondLst>
                                            <p:cond delay="0"/>
                                          </p:stCondLst>
                                        </p:cTn>
                                        <p:tgtEl>
                                          <p:spTgt spid="87051"/>
                                        </p:tgtEl>
                                        <p:attrNameLst>
                                          <p:attrName>style.visibility</p:attrName>
                                        </p:attrNameLst>
                                      </p:cBhvr>
                                      <p:to>
                                        <p:strVal val="visible"/>
                                      </p:to>
                                    </p:set>
                                    <p:animScale>
                                      <p:cBhvr>
                                        <p:cTn id="12" dur="1000" decel="50000" fill="hold">
                                          <p:stCondLst>
                                            <p:cond delay="0"/>
                                          </p:stCondLst>
                                        </p:cTn>
                                        <p:tgtEl>
                                          <p:spTgt spid="87051"/>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3" dur="1000" decel="50000" fill="hold">
                                          <p:stCondLst>
                                            <p:cond delay="0"/>
                                          </p:stCondLst>
                                        </p:cTn>
                                        <p:tgtEl>
                                          <p:spTgt spid="87051"/>
                                        </p:tgtEl>
                                        <p:attrNameLst>
                                          <p:attrName>ppt_x</p:attrName>
                                          <p:attrName>ppt_y</p:attrName>
                                        </p:attrNameLst>
                                      </p:cBhvr>
                                    </p:animMotion>
                                    <p:animEffect transition="in" filter="fade">
                                      <p:cBhvr>
                                        <p:cTn id="14" dur="1000"/>
                                        <p:tgtEl>
                                          <p:spTgt spid="87051"/>
                                        </p:tgtEl>
                                      </p:cBhvr>
                                    </p:animEffect>
                                  </p:childTnLst>
                                </p:cTn>
                              </p:par>
                              <p:par>
                                <p:cTn id="15" presetID="52" presetClass="entr" presetSubtype="0" fill="hold" grpId="0" nodeType="withEffect">
                                  <p:stCondLst>
                                    <p:cond delay="0"/>
                                  </p:stCondLst>
                                  <p:childTnLst>
                                    <p:set>
                                      <p:cBhvr>
                                        <p:cTn id="16" dur="1" fill="hold">
                                          <p:stCondLst>
                                            <p:cond delay="0"/>
                                          </p:stCondLst>
                                        </p:cTn>
                                        <p:tgtEl>
                                          <p:spTgt spid="87050"/>
                                        </p:tgtEl>
                                        <p:attrNameLst>
                                          <p:attrName>style.visibility</p:attrName>
                                        </p:attrNameLst>
                                      </p:cBhvr>
                                      <p:to>
                                        <p:strVal val="visible"/>
                                      </p:to>
                                    </p:set>
                                    <p:animScale>
                                      <p:cBhvr>
                                        <p:cTn id="17" dur="1000" decel="50000" fill="hold">
                                          <p:stCondLst>
                                            <p:cond delay="0"/>
                                          </p:stCondLst>
                                        </p:cTn>
                                        <p:tgtEl>
                                          <p:spTgt spid="87050"/>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8" dur="1000" decel="50000" fill="hold">
                                          <p:stCondLst>
                                            <p:cond delay="0"/>
                                          </p:stCondLst>
                                        </p:cTn>
                                        <p:tgtEl>
                                          <p:spTgt spid="87050"/>
                                        </p:tgtEl>
                                        <p:attrNameLst>
                                          <p:attrName>ppt_x</p:attrName>
                                          <p:attrName>ppt_y</p:attrName>
                                        </p:attrNameLst>
                                      </p:cBhvr>
                                    </p:animMotion>
                                    <p:animEffect transition="in" filter="fade">
                                      <p:cBhvr>
                                        <p:cTn id="19" dur="1000"/>
                                        <p:tgtEl>
                                          <p:spTgt spid="87050"/>
                                        </p:tgtEl>
                                      </p:cBhvr>
                                    </p:animEffect>
                                  </p:childTnLst>
                                </p:cTn>
                              </p:par>
                            </p:childTnLst>
                          </p:cTn>
                        </p:par>
                        <p:par>
                          <p:cTn id="20" fill="hold" nodeType="afterGroup">
                            <p:stCondLst>
                              <p:cond delay="1000"/>
                            </p:stCondLst>
                            <p:childTnLst>
                              <p:par>
                                <p:cTn id="21" presetID="22" presetClass="entr" presetSubtype="8" fill="hold" grpId="0" nodeType="afterEffect">
                                  <p:stCondLst>
                                    <p:cond delay="0"/>
                                  </p:stCondLst>
                                  <p:childTnLst>
                                    <p:set>
                                      <p:cBhvr>
                                        <p:cTn id="22" dur="1" fill="hold">
                                          <p:stCondLst>
                                            <p:cond delay="0"/>
                                          </p:stCondLst>
                                        </p:cTn>
                                        <p:tgtEl>
                                          <p:spTgt spid="87054"/>
                                        </p:tgtEl>
                                        <p:attrNameLst>
                                          <p:attrName>style.visibility</p:attrName>
                                        </p:attrNameLst>
                                      </p:cBhvr>
                                      <p:to>
                                        <p:strVal val="visible"/>
                                      </p:to>
                                    </p:set>
                                    <p:animEffect transition="in" filter="wipe(left)">
                                      <p:cBhvr>
                                        <p:cTn id="23" dur="500"/>
                                        <p:tgtEl>
                                          <p:spTgt spid="87054"/>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15" presetClass="entr" presetSubtype="0" fill="hold" grpId="0" nodeType="clickEffect">
                                  <p:stCondLst>
                                    <p:cond delay="0"/>
                                  </p:stCondLst>
                                  <p:childTnLst>
                                    <p:set>
                                      <p:cBhvr>
                                        <p:cTn id="27" dur="1" fill="hold">
                                          <p:stCondLst>
                                            <p:cond delay="0"/>
                                          </p:stCondLst>
                                        </p:cTn>
                                        <p:tgtEl>
                                          <p:spTgt spid="87052"/>
                                        </p:tgtEl>
                                        <p:attrNameLst>
                                          <p:attrName>style.visibility</p:attrName>
                                        </p:attrNameLst>
                                      </p:cBhvr>
                                      <p:to>
                                        <p:strVal val="visible"/>
                                      </p:to>
                                    </p:set>
                                    <p:anim calcmode="lin" valueType="num">
                                      <p:cBhvr>
                                        <p:cTn id="28" dur="1000" fill="hold"/>
                                        <p:tgtEl>
                                          <p:spTgt spid="87052"/>
                                        </p:tgtEl>
                                        <p:attrNameLst>
                                          <p:attrName>ppt_w</p:attrName>
                                        </p:attrNameLst>
                                      </p:cBhvr>
                                      <p:tavLst>
                                        <p:tav tm="0">
                                          <p:val>
                                            <p:fltVal val="0"/>
                                          </p:val>
                                        </p:tav>
                                        <p:tav tm="100000">
                                          <p:val>
                                            <p:strVal val="#ppt_w"/>
                                          </p:val>
                                        </p:tav>
                                      </p:tavLst>
                                    </p:anim>
                                    <p:anim calcmode="lin" valueType="num">
                                      <p:cBhvr>
                                        <p:cTn id="29" dur="1000" fill="hold"/>
                                        <p:tgtEl>
                                          <p:spTgt spid="87052"/>
                                        </p:tgtEl>
                                        <p:attrNameLst>
                                          <p:attrName>ppt_h</p:attrName>
                                        </p:attrNameLst>
                                      </p:cBhvr>
                                      <p:tavLst>
                                        <p:tav tm="0">
                                          <p:val>
                                            <p:fltVal val="0"/>
                                          </p:val>
                                        </p:tav>
                                        <p:tav tm="100000">
                                          <p:val>
                                            <p:strVal val="#ppt_h"/>
                                          </p:val>
                                        </p:tav>
                                      </p:tavLst>
                                    </p:anim>
                                    <p:anim calcmode="lin" valueType="num">
                                      <p:cBhvr>
                                        <p:cTn id="30" dur="1000" fill="hold"/>
                                        <p:tgtEl>
                                          <p:spTgt spid="87052"/>
                                        </p:tgtEl>
                                        <p:attrNameLst>
                                          <p:attrName>ppt_x</p:attrName>
                                        </p:attrNameLst>
                                      </p:cBhvr>
                                      <p:tavLst>
                                        <p:tav tm="0" fmla="#ppt_x+(cos(-2*pi*(1-$))*-#ppt_x-sin(-2*pi*(1-$))*(1-#ppt_y))*(1-$)">
                                          <p:val>
                                            <p:fltVal val="0"/>
                                          </p:val>
                                        </p:tav>
                                        <p:tav tm="100000">
                                          <p:val>
                                            <p:fltVal val="1"/>
                                          </p:val>
                                        </p:tav>
                                      </p:tavLst>
                                    </p:anim>
                                    <p:anim calcmode="lin" valueType="num">
                                      <p:cBhvr>
                                        <p:cTn id="31" dur="1000" fill="hold"/>
                                        <p:tgtEl>
                                          <p:spTgt spid="87052"/>
                                        </p:tgtEl>
                                        <p:attrNameLst>
                                          <p:attrName>ppt_y</p:attrName>
                                        </p:attrNameLst>
                                      </p:cBhvr>
                                      <p:tavLst>
                                        <p:tav tm="0" fmla="#ppt_y+(sin(-2*pi*(1-$))*-#ppt_x+cos(-2*pi*(1-$))*(1-#ppt_y))*(1-$)">
                                          <p:val>
                                            <p:fltVal val="0"/>
                                          </p:val>
                                        </p:tav>
                                        <p:tav tm="100000">
                                          <p:val>
                                            <p:fltVal val="1"/>
                                          </p:val>
                                        </p:tav>
                                      </p:tavLst>
                                    </p:anim>
                                  </p:childTnLst>
                                </p:cTn>
                              </p:par>
                              <p:par>
                                <p:cTn id="32" presetID="15" presetClass="entr" presetSubtype="0" fill="hold" grpId="0" nodeType="withEffect">
                                  <p:stCondLst>
                                    <p:cond delay="0"/>
                                  </p:stCondLst>
                                  <p:childTnLst>
                                    <p:set>
                                      <p:cBhvr>
                                        <p:cTn id="33" dur="1" fill="hold">
                                          <p:stCondLst>
                                            <p:cond delay="0"/>
                                          </p:stCondLst>
                                        </p:cTn>
                                        <p:tgtEl>
                                          <p:spTgt spid="87053"/>
                                        </p:tgtEl>
                                        <p:attrNameLst>
                                          <p:attrName>style.visibility</p:attrName>
                                        </p:attrNameLst>
                                      </p:cBhvr>
                                      <p:to>
                                        <p:strVal val="visible"/>
                                      </p:to>
                                    </p:set>
                                    <p:anim calcmode="lin" valueType="num">
                                      <p:cBhvr>
                                        <p:cTn id="34" dur="1000" fill="hold"/>
                                        <p:tgtEl>
                                          <p:spTgt spid="87053"/>
                                        </p:tgtEl>
                                        <p:attrNameLst>
                                          <p:attrName>ppt_w</p:attrName>
                                        </p:attrNameLst>
                                      </p:cBhvr>
                                      <p:tavLst>
                                        <p:tav tm="0">
                                          <p:val>
                                            <p:fltVal val="0"/>
                                          </p:val>
                                        </p:tav>
                                        <p:tav tm="100000">
                                          <p:val>
                                            <p:strVal val="#ppt_w"/>
                                          </p:val>
                                        </p:tav>
                                      </p:tavLst>
                                    </p:anim>
                                    <p:anim calcmode="lin" valueType="num">
                                      <p:cBhvr>
                                        <p:cTn id="35" dur="1000" fill="hold"/>
                                        <p:tgtEl>
                                          <p:spTgt spid="87053"/>
                                        </p:tgtEl>
                                        <p:attrNameLst>
                                          <p:attrName>ppt_h</p:attrName>
                                        </p:attrNameLst>
                                      </p:cBhvr>
                                      <p:tavLst>
                                        <p:tav tm="0">
                                          <p:val>
                                            <p:fltVal val="0"/>
                                          </p:val>
                                        </p:tav>
                                        <p:tav tm="100000">
                                          <p:val>
                                            <p:strVal val="#ppt_h"/>
                                          </p:val>
                                        </p:tav>
                                      </p:tavLst>
                                    </p:anim>
                                    <p:anim calcmode="lin" valueType="num">
                                      <p:cBhvr>
                                        <p:cTn id="36" dur="1000" fill="hold"/>
                                        <p:tgtEl>
                                          <p:spTgt spid="87053"/>
                                        </p:tgtEl>
                                        <p:attrNameLst>
                                          <p:attrName>ppt_x</p:attrName>
                                        </p:attrNameLst>
                                      </p:cBhvr>
                                      <p:tavLst>
                                        <p:tav tm="0" fmla="#ppt_x+(cos(-2*pi*(1-$))*-#ppt_x-sin(-2*pi*(1-$))*(1-#ppt_y))*(1-$)">
                                          <p:val>
                                            <p:fltVal val="0"/>
                                          </p:val>
                                        </p:tav>
                                        <p:tav tm="100000">
                                          <p:val>
                                            <p:fltVal val="1"/>
                                          </p:val>
                                        </p:tav>
                                      </p:tavLst>
                                    </p:anim>
                                    <p:anim calcmode="lin" valueType="num">
                                      <p:cBhvr>
                                        <p:cTn id="37" dur="1000" fill="hold"/>
                                        <p:tgtEl>
                                          <p:spTgt spid="87053"/>
                                        </p:tgtEl>
                                        <p:attrNameLst>
                                          <p:attrName>ppt_y</p:attrName>
                                        </p:attrNameLst>
                                      </p:cBhvr>
                                      <p:tavLst>
                                        <p:tav tm="0" fmla="#ppt_y+(sin(-2*pi*(1-$))*-#ppt_x+cos(-2*pi*(1-$))*(1-#ppt_y))*(1-$)">
                                          <p:val>
                                            <p:fltVal val="0"/>
                                          </p:val>
                                        </p:tav>
                                        <p:tav tm="100000">
                                          <p:val>
                                            <p:fltVal val="1"/>
                                          </p:val>
                                        </p:tav>
                                      </p:tavLst>
                                    </p:anim>
                                  </p:childTnLst>
                                </p:cTn>
                              </p:par>
                            </p:childTnLst>
                          </p:cTn>
                        </p:par>
                        <p:par>
                          <p:cTn id="38" fill="hold" nodeType="afterGroup">
                            <p:stCondLst>
                              <p:cond delay="1000"/>
                            </p:stCondLst>
                            <p:childTnLst>
                              <p:par>
                                <p:cTn id="39" presetID="22" presetClass="entr" presetSubtype="4" fill="hold" grpId="0" nodeType="afterEffect">
                                  <p:stCondLst>
                                    <p:cond delay="0"/>
                                  </p:stCondLst>
                                  <p:childTnLst>
                                    <p:set>
                                      <p:cBhvr>
                                        <p:cTn id="40" dur="1" fill="hold">
                                          <p:stCondLst>
                                            <p:cond delay="0"/>
                                          </p:stCondLst>
                                        </p:cTn>
                                        <p:tgtEl>
                                          <p:spTgt spid="87055"/>
                                        </p:tgtEl>
                                        <p:attrNameLst>
                                          <p:attrName>style.visibility</p:attrName>
                                        </p:attrNameLst>
                                      </p:cBhvr>
                                      <p:to>
                                        <p:strVal val="visible"/>
                                      </p:to>
                                    </p:set>
                                    <p:animEffect transition="in" filter="wipe(down)">
                                      <p:cBhvr>
                                        <p:cTn id="41" dur="500"/>
                                        <p:tgtEl>
                                          <p:spTgt spid="870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7049" grpId="0" animBg="1"/>
      <p:bldP spid="87051" grpId="0" animBg="1"/>
      <p:bldP spid="87050" grpId="0"/>
      <p:bldP spid="87052" grpId="0" animBg="1"/>
      <p:bldP spid="87053" grpId="0"/>
      <p:bldP spid="87054" grpId="0" animBg="1"/>
      <p:bldP spid="87055"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2"/>
          <p:cNvSpPr>
            <a:spLocks noGrp="1" noChangeArrowheads="1"/>
          </p:cNvSpPr>
          <p:nvPr>
            <p:ph type="title"/>
          </p:nvPr>
        </p:nvSpPr>
        <p:spPr>
          <a:xfrm>
            <a:off x="76200" y="304800"/>
            <a:ext cx="7772400" cy="1143000"/>
          </a:xfrm>
        </p:spPr>
        <p:txBody>
          <a:bodyPr/>
          <a:lstStyle/>
          <a:p>
            <a:r>
              <a:rPr lang="en-US" altLang="en-US" sz="7200"/>
              <a:t>POINT:</a:t>
            </a:r>
          </a:p>
        </p:txBody>
      </p:sp>
      <p:sp>
        <p:nvSpPr>
          <p:cNvPr id="86019" name="Rectangle 3"/>
          <p:cNvSpPr>
            <a:spLocks noGrp="1" noChangeArrowheads="1"/>
          </p:cNvSpPr>
          <p:nvPr>
            <p:ph type="body" idx="1"/>
          </p:nvPr>
        </p:nvSpPr>
        <p:spPr>
          <a:xfrm>
            <a:off x="685800" y="1905000"/>
            <a:ext cx="7772400" cy="1524000"/>
          </a:xfrm>
          <a:solidFill>
            <a:schemeClr val="hlink">
              <a:alpha val="70000"/>
            </a:schemeClr>
          </a:solidFill>
          <a:ln w="76200">
            <a:solidFill>
              <a:schemeClr val="accent1"/>
            </a:solidFill>
            <a:miter lim="800000"/>
            <a:headEnd/>
            <a:tailEnd/>
          </a:ln>
        </p:spPr>
        <p:txBody>
          <a:bodyPr/>
          <a:lstStyle/>
          <a:p>
            <a:pPr algn="ctr">
              <a:buFontTx/>
              <a:buNone/>
            </a:pPr>
            <a:r>
              <a:rPr lang="en-US" altLang="en-US" sz="4800">
                <a:solidFill>
                  <a:srgbClr val="FFFF00"/>
                </a:solidFill>
                <a:effectLst>
                  <a:outerShdw blurRad="38100" dist="38100" dir="2700000" algn="tl">
                    <a:srgbClr val="000000"/>
                  </a:outerShdw>
                </a:effectLst>
              </a:rPr>
              <a:t>PIETY TO GOD BEFORE PIETY TO PARENTS</a:t>
            </a:r>
          </a:p>
          <a:p>
            <a:pPr algn="ctr">
              <a:buFontTx/>
              <a:buNone/>
            </a:pPr>
            <a:endParaRPr lang="en-US" altLang="en-US" sz="4800">
              <a:solidFill>
                <a:srgbClr val="FFFF00"/>
              </a:solidFill>
              <a:effectLst>
                <a:outerShdw blurRad="38100" dist="38100" dir="2700000" algn="tl">
                  <a:srgbClr val="000000"/>
                </a:outerShdw>
              </a:effectLst>
            </a:endParaRPr>
          </a:p>
        </p:txBody>
      </p:sp>
    </p:spTree>
  </p:cSld>
  <p:clrMapOvr>
    <a:masterClrMapping/>
  </p:clrMapOvr>
  <p:transition spd="slow">
    <p:randomBar dir="vert"/>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8" name="Rectangle 4"/>
          <p:cNvSpPr>
            <a:spLocks noGrp="1" noChangeArrowheads="1"/>
          </p:cNvSpPr>
          <p:nvPr>
            <p:ph type="body" sz="half" idx="1"/>
          </p:nvPr>
        </p:nvSpPr>
        <p:spPr>
          <a:xfrm>
            <a:off x="685800" y="1905000"/>
            <a:ext cx="4953000" cy="4724400"/>
          </a:xfrm>
        </p:spPr>
        <p:txBody>
          <a:bodyPr/>
          <a:lstStyle/>
          <a:p>
            <a:pPr marL="609600" indent="-609600">
              <a:buFontTx/>
              <a:buAutoNum type="arabicPeriod"/>
            </a:pPr>
            <a:r>
              <a:rPr lang="en-US" altLang="en-US" sz="3200"/>
              <a:t>HAVE NO OTHER GODS</a:t>
            </a:r>
          </a:p>
          <a:p>
            <a:pPr marL="609600" indent="-609600">
              <a:buFontTx/>
              <a:buAutoNum type="arabicPeriod"/>
            </a:pPr>
            <a:r>
              <a:rPr lang="en-US" altLang="en-US" sz="3200"/>
              <a:t>MAKE NO CARVED IMAGE</a:t>
            </a:r>
          </a:p>
          <a:p>
            <a:pPr marL="609600" indent="-609600">
              <a:buFontTx/>
              <a:buAutoNum type="arabicPeriod"/>
            </a:pPr>
            <a:r>
              <a:rPr lang="en-US" altLang="en-US" sz="3200"/>
              <a:t>DO NOT TAKE NAME OF LORD IN VAIN</a:t>
            </a:r>
          </a:p>
          <a:p>
            <a:pPr marL="609600" indent="-609600">
              <a:buFontTx/>
              <a:buAutoNum type="arabicPeriod"/>
            </a:pPr>
            <a:r>
              <a:rPr lang="en-US" altLang="en-US" sz="3200"/>
              <a:t>REMEMBER SABBATH</a:t>
            </a:r>
          </a:p>
        </p:txBody>
      </p:sp>
      <p:sp>
        <p:nvSpPr>
          <p:cNvPr id="88069" name="Rectangle 5"/>
          <p:cNvSpPr>
            <a:spLocks noGrp="1" noChangeArrowheads="1"/>
          </p:cNvSpPr>
          <p:nvPr>
            <p:ph type="body" sz="half" idx="2"/>
          </p:nvPr>
        </p:nvSpPr>
        <p:spPr>
          <a:xfrm>
            <a:off x="5943600" y="1905000"/>
            <a:ext cx="1905000" cy="685800"/>
          </a:xfrm>
        </p:spPr>
        <p:txBody>
          <a:bodyPr/>
          <a:lstStyle/>
          <a:p>
            <a:pPr>
              <a:buFontTx/>
              <a:buNone/>
            </a:pPr>
            <a:r>
              <a:rPr lang="en-US" altLang="en-US" sz="3600" u="sng"/>
              <a:t>OF GOD</a:t>
            </a:r>
          </a:p>
        </p:txBody>
      </p:sp>
      <p:sp>
        <p:nvSpPr>
          <p:cNvPr id="88070" name="Rectangle 6"/>
          <p:cNvSpPr>
            <a:spLocks noChangeArrowheads="1"/>
          </p:cNvSpPr>
          <p:nvPr/>
        </p:nvSpPr>
        <p:spPr bwMode="auto">
          <a:xfrm>
            <a:off x="5943600" y="2895600"/>
            <a:ext cx="1905000" cy="685800"/>
          </a:xfrm>
          <a:prstGeom prst="rect">
            <a:avLst/>
          </a:prstGeom>
          <a:noFill/>
          <a:ln>
            <a:noFill/>
          </a:ln>
          <a:effectLst/>
          <a:extLst>
            <a:ext uri="{909E8E84-426E-40DD-AFC4-6F175D3DCCD1}">
              <a14:hiddenFill xmlns:a14="http://schemas.microsoft.com/office/drawing/2010/main">
                <a:solidFill>
                  <a:schemeClr val="accent1">
                    <a:alpha val="50000"/>
                  </a:schemeClr>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ct val="20000"/>
              </a:spcBef>
              <a:buChar char="•"/>
              <a:defRPr sz="3200">
                <a:solidFill>
                  <a:schemeClr val="tx1"/>
                </a:solidFill>
                <a:latin typeface="Berlin Sans FB Demi" pitchFamily="34" charset="0"/>
              </a:defRPr>
            </a:lvl1pPr>
            <a:lvl2pPr marL="742950" indent="-285750">
              <a:spcBef>
                <a:spcPct val="20000"/>
              </a:spcBef>
              <a:buChar char="–"/>
              <a:defRPr sz="2800">
                <a:solidFill>
                  <a:schemeClr val="tx1"/>
                </a:solidFill>
                <a:latin typeface="Berlin Sans FB Demi" pitchFamily="34" charset="0"/>
              </a:defRPr>
            </a:lvl2pPr>
            <a:lvl3pPr marL="1143000" indent="-228600">
              <a:spcBef>
                <a:spcPct val="20000"/>
              </a:spcBef>
              <a:buChar char="•"/>
              <a:defRPr sz="2400">
                <a:solidFill>
                  <a:schemeClr val="tx1"/>
                </a:solidFill>
                <a:latin typeface="Berlin Sans FB Demi" pitchFamily="34" charset="0"/>
              </a:defRPr>
            </a:lvl3pPr>
            <a:lvl4pPr marL="1600200" indent="-228600">
              <a:spcBef>
                <a:spcPct val="20000"/>
              </a:spcBef>
              <a:buChar char="–"/>
              <a:defRPr sz="2000">
                <a:solidFill>
                  <a:schemeClr val="tx1"/>
                </a:solidFill>
                <a:latin typeface="Berlin Sans FB Demi" pitchFamily="34" charset="0"/>
              </a:defRPr>
            </a:lvl4pPr>
            <a:lvl5pPr marL="2057400" indent="-228600">
              <a:spcBef>
                <a:spcPct val="20000"/>
              </a:spcBef>
              <a:buChar char="»"/>
              <a:defRPr sz="2000">
                <a:solidFill>
                  <a:schemeClr val="tx1"/>
                </a:solidFill>
                <a:latin typeface="Berlin Sans FB Demi" pitchFamily="34" charset="0"/>
              </a:defRPr>
            </a:lvl5pPr>
            <a:lvl6pPr marL="2514600" indent="-228600" eaLnBrk="0" fontAlgn="base" hangingPunct="0">
              <a:spcBef>
                <a:spcPct val="20000"/>
              </a:spcBef>
              <a:spcAft>
                <a:spcPct val="0"/>
              </a:spcAft>
              <a:buChar char="»"/>
              <a:defRPr sz="2000">
                <a:solidFill>
                  <a:schemeClr val="tx1"/>
                </a:solidFill>
                <a:latin typeface="Berlin Sans FB Demi" pitchFamily="34" charset="0"/>
              </a:defRPr>
            </a:lvl6pPr>
            <a:lvl7pPr marL="2971800" indent="-228600" eaLnBrk="0" fontAlgn="base" hangingPunct="0">
              <a:spcBef>
                <a:spcPct val="20000"/>
              </a:spcBef>
              <a:spcAft>
                <a:spcPct val="0"/>
              </a:spcAft>
              <a:buChar char="»"/>
              <a:defRPr sz="2000">
                <a:solidFill>
                  <a:schemeClr val="tx1"/>
                </a:solidFill>
                <a:latin typeface="Berlin Sans FB Demi" pitchFamily="34" charset="0"/>
              </a:defRPr>
            </a:lvl7pPr>
            <a:lvl8pPr marL="3429000" indent="-228600" eaLnBrk="0" fontAlgn="base" hangingPunct="0">
              <a:spcBef>
                <a:spcPct val="20000"/>
              </a:spcBef>
              <a:spcAft>
                <a:spcPct val="0"/>
              </a:spcAft>
              <a:buChar char="»"/>
              <a:defRPr sz="2000">
                <a:solidFill>
                  <a:schemeClr val="tx1"/>
                </a:solidFill>
                <a:latin typeface="Berlin Sans FB Demi" pitchFamily="34" charset="0"/>
              </a:defRPr>
            </a:lvl8pPr>
            <a:lvl9pPr marL="3886200" indent="-228600" eaLnBrk="0" fontAlgn="base" hangingPunct="0">
              <a:spcBef>
                <a:spcPct val="20000"/>
              </a:spcBef>
              <a:spcAft>
                <a:spcPct val="0"/>
              </a:spcAft>
              <a:buChar char="»"/>
              <a:defRPr sz="2000">
                <a:solidFill>
                  <a:schemeClr val="tx1"/>
                </a:solidFill>
                <a:latin typeface="Berlin Sans FB Demi" pitchFamily="34" charset="0"/>
              </a:defRPr>
            </a:lvl9pPr>
          </a:lstStyle>
          <a:p>
            <a:pPr>
              <a:buFontTx/>
              <a:buNone/>
            </a:pPr>
            <a:r>
              <a:rPr lang="en-US" altLang="en-US" sz="3600" u="sng"/>
              <a:t>OF GOD</a:t>
            </a:r>
          </a:p>
        </p:txBody>
      </p:sp>
      <p:sp>
        <p:nvSpPr>
          <p:cNvPr id="88071" name="Rectangle 7"/>
          <p:cNvSpPr>
            <a:spLocks noChangeArrowheads="1"/>
          </p:cNvSpPr>
          <p:nvPr/>
        </p:nvSpPr>
        <p:spPr bwMode="auto">
          <a:xfrm>
            <a:off x="5943600" y="4038600"/>
            <a:ext cx="1905000" cy="685800"/>
          </a:xfrm>
          <a:prstGeom prst="rect">
            <a:avLst/>
          </a:prstGeom>
          <a:noFill/>
          <a:ln>
            <a:noFill/>
          </a:ln>
          <a:effectLst/>
          <a:extLst>
            <a:ext uri="{909E8E84-426E-40DD-AFC4-6F175D3DCCD1}">
              <a14:hiddenFill xmlns:a14="http://schemas.microsoft.com/office/drawing/2010/main">
                <a:solidFill>
                  <a:schemeClr val="accent1">
                    <a:alpha val="50000"/>
                  </a:schemeClr>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ct val="20000"/>
              </a:spcBef>
              <a:buChar char="•"/>
              <a:defRPr sz="3200">
                <a:solidFill>
                  <a:schemeClr val="tx1"/>
                </a:solidFill>
                <a:latin typeface="Berlin Sans FB Demi" pitchFamily="34" charset="0"/>
              </a:defRPr>
            </a:lvl1pPr>
            <a:lvl2pPr marL="742950" indent="-285750">
              <a:spcBef>
                <a:spcPct val="20000"/>
              </a:spcBef>
              <a:buChar char="–"/>
              <a:defRPr sz="2800">
                <a:solidFill>
                  <a:schemeClr val="tx1"/>
                </a:solidFill>
                <a:latin typeface="Berlin Sans FB Demi" pitchFamily="34" charset="0"/>
              </a:defRPr>
            </a:lvl2pPr>
            <a:lvl3pPr marL="1143000" indent="-228600">
              <a:spcBef>
                <a:spcPct val="20000"/>
              </a:spcBef>
              <a:buChar char="•"/>
              <a:defRPr sz="2400">
                <a:solidFill>
                  <a:schemeClr val="tx1"/>
                </a:solidFill>
                <a:latin typeface="Berlin Sans FB Demi" pitchFamily="34" charset="0"/>
              </a:defRPr>
            </a:lvl3pPr>
            <a:lvl4pPr marL="1600200" indent="-228600">
              <a:spcBef>
                <a:spcPct val="20000"/>
              </a:spcBef>
              <a:buChar char="–"/>
              <a:defRPr sz="2000">
                <a:solidFill>
                  <a:schemeClr val="tx1"/>
                </a:solidFill>
                <a:latin typeface="Berlin Sans FB Demi" pitchFamily="34" charset="0"/>
              </a:defRPr>
            </a:lvl4pPr>
            <a:lvl5pPr marL="2057400" indent="-228600">
              <a:spcBef>
                <a:spcPct val="20000"/>
              </a:spcBef>
              <a:buChar char="»"/>
              <a:defRPr sz="2000">
                <a:solidFill>
                  <a:schemeClr val="tx1"/>
                </a:solidFill>
                <a:latin typeface="Berlin Sans FB Demi" pitchFamily="34" charset="0"/>
              </a:defRPr>
            </a:lvl5pPr>
            <a:lvl6pPr marL="2514600" indent="-228600" eaLnBrk="0" fontAlgn="base" hangingPunct="0">
              <a:spcBef>
                <a:spcPct val="20000"/>
              </a:spcBef>
              <a:spcAft>
                <a:spcPct val="0"/>
              </a:spcAft>
              <a:buChar char="»"/>
              <a:defRPr sz="2000">
                <a:solidFill>
                  <a:schemeClr val="tx1"/>
                </a:solidFill>
                <a:latin typeface="Berlin Sans FB Demi" pitchFamily="34" charset="0"/>
              </a:defRPr>
            </a:lvl6pPr>
            <a:lvl7pPr marL="2971800" indent="-228600" eaLnBrk="0" fontAlgn="base" hangingPunct="0">
              <a:spcBef>
                <a:spcPct val="20000"/>
              </a:spcBef>
              <a:spcAft>
                <a:spcPct val="0"/>
              </a:spcAft>
              <a:buChar char="»"/>
              <a:defRPr sz="2000">
                <a:solidFill>
                  <a:schemeClr val="tx1"/>
                </a:solidFill>
                <a:latin typeface="Berlin Sans FB Demi" pitchFamily="34" charset="0"/>
              </a:defRPr>
            </a:lvl7pPr>
            <a:lvl8pPr marL="3429000" indent="-228600" eaLnBrk="0" fontAlgn="base" hangingPunct="0">
              <a:spcBef>
                <a:spcPct val="20000"/>
              </a:spcBef>
              <a:spcAft>
                <a:spcPct val="0"/>
              </a:spcAft>
              <a:buChar char="»"/>
              <a:defRPr sz="2000">
                <a:solidFill>
                  <a:schemeClr val="tx1"/>
                </a:solidFill>
                <a:latin typeface="Berlin Sans FB Demi" pitchFamily="34" charset="0"/>
              </a:defRPr>
            </a:lvl8pPr>
            <a:lvl9pPr marL="3886200" indent="-228600" eaLnBrk="0" fontAlgn="base" hangingPunct="0">
              <a:spcBef>
                <a:spcPct val="20000"/>
              </a:spcBef>
              <a:spcAft>
                <a:spcPct val="0"/>
              </a:spcAft>
              <a:buChar char="»"/>
              <a:defRPr sz="2000">
                <a:solidFill>
                  <a:schemeClr val="tx1"/>
                </a:solidFill>
                <a:latin typeface="Berlin Sans FB Demi" pitchFamily="34" charset="0"/>
              </a:defRPr>
            </a:lvl9pPr>
          </a:lstStyle>
          <a:p>
            <a:pPr>
              <a:buFontTx/>
              <a:buNone/>
            </a:pPr>
            <a:r>
              <a:rPr lang="en-US" altLang="en-US" sz="3600" u="sng"/>
              <a:t>OF GOD</a:t>
            </a:r>
          </a:p>
        </p:txBody>
      </p:sp>
      <p:sp>
        <p:nvSpPr>
          <p:cNvPr id="88072" name="Rectangle 8"/>
          <p:cNvSpPr>
            <a:spLocks noChangeArrowheads="1"/>
          </p:cNvSpPr>
          <p:nvPr/>
        </p:nvSpPr>
        <p:spPr bwMode="auto">
          <a:xfrm>
            <a:off x="5943600" y="5073650"/>
            <a:ext cx="1905000" cy="685800"/>
          </a:xfrm>
          <a:prstGeom prst="rect">
            <a:avLst/>
          </a:prstGeom>
          <a:noFill/>
          <a:ln>
            <a:noFill/>
          </a:ln>
          <a:effectLst/>
          <a:extLst>
            <a:ext uri="{909E8E84-426E-40DD-AFC4-6F175D3DCCD1}">
              <a14:hiddenFill xmlns:a14="http://schemas.microsoft.com/office/drawing/2010/main">
                <a:solidFill>
                  <a:schemeClr val="accent1">
                    <a:alpha val="50000"/>
                  </a:schemeClr>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ct val="20000"/>
              </a:spcBef>
              <a:buChar char="•"/>
              <a:defRPr sz="3200">
                <a:solidFill>
                  <a:schemeClr val="tx1"/>
                </a:solidFill>
                <a:latin typeface="Berlin Sans FB Demi" pitchFamily="34" charset="0"/>
              </a:defRPr>
            </a:lvl1pPr>
            <a:lvl2pPr marL="742950" indent="-285750">
              <a:spcBef>
                <a:spcPct val="20000"/>
              </a:spcBef>
              <a:buChar char="–"/>
              <a:defRPr sz="2800">
                <a:solidFill>
                  <a:schemeClr val="tx1"/>
                </a:solidFill>
                <a:latin typeface="Berlin Sans FB Demi" pitchFamily="34" charset="0"/>
              </a:defRPr>
            </a:lvl2pPr>
            <a:lvl3pPr marL="1143000" indent="-228600">
              <a:spcBef>
                <a:spcPct val="20000"/>
              </a:spcBef>
              <a:buChar char="•"/>
              <a:defRPr sz="2400">
                <a:solidFill>
                  <a:schemeClr val="tx1"/>
                </a:solidFill>
                <a:latin typeface="Berlin Sans FB Demi" pitchFamily="34" charset="0"/>
              </a:defRPr>
            </a:lvl3pPr>
            <a:lvl4pPr marL="1600200" indent="-228600">
              <a:spcBef>
                <a:spcPct val="20000"/>
              </a:spcBef>
              <a:buChar char="–"/>
              <a:defRPr sz="2000">
                <a:solidFill>
                  <a:schemeClr val="tx1"/>
                </a:solidFill>
                <a:latin typeface="Berlin Sans FB Demi" pitchFamily="34" charset="0"/>
              </a:defRPr>
            </a:lvl4pPr>
            <a:lvl5pPr marL="2057400" indent="-228600">
              <a:spcBef>
                <a:spcPct val="20000"/>
              </a:spcBef>
              <a:buChar char="»"/>
              <a:defRPr sz="2000">
                <a:solidFill>
                  <a:schemeClr val="tx1"/>
                </a:solidFill>
                <a:latin typeface="Berlin Sans FB Demi" pitchFamily="34" charset="0"/>
              </a:defRPr>
            </a:lvl5pPr>
            <a:lvl6pPr marL="2514600" indent="-228600" eaLnBrk="0" fontAlgn="base" hangingPunct="0">
              <a:spcBef>
                <a:spcPct val="20000"/>
              </a:spcBef>
              <a:spcAft>
                <a:spcPct val="0"/>
              </a:spcAft>
              <a:buChar char="»"/>
              <a:defRPr sz="2000">
                <a:solidFill>
                  <a:schemeClr val="tx1"/>
                </a:solidFill>
                <a:latin typeface="Berlin Sans FB Demi" pitchFamily="34" charset="0"/>
              </a:defRPr>
            </a:lvl6pPr>
            <a:lvl7pPr marL="2971800" indent="-228600" eaLnBrk="0" fontAlgn="base" hangingPunct="0">
              <a:spcBef>
                <a:spcPct val="20000"/>
              </a:spcBef>
              <a:spcAft>
                <a:spcPct val="0"/>
              </a:spcAft>
              <a:buChar char="»"/>
              <a:defRPr sz="2000">
                <a:solidFill>
                  <a:schemeClr val="tx1"/>
                </a:solidFill>
                <a:latin typeface="Berlin Sans FB Demi" pitchFamily="34" charset="0"/>
              </a:defRPr>
            </a:lvl7pPr>
            <a:lvl8pPr marL="3429000" indent="-228600" eaLnBrk="0" fontAlgn="base" hangingPunct="0">
              <a:spcBef>
                <a:spcPct val="20000"/>
              </a:spcBef>
              <a:spcAft>
                <a:spcPct val="0"/>
              </a:spcAft>
              <a:buChar char="»"/>
              <a:defRPr sz="2000">
                <a:solidFill>
                  <a:schemeClr val="tx1"/>
                </a:solidFill>
                <a:latin typeface="Berlin Sans FB Demi" pitchFamily="34" charset="0"/>
              </a:defRPr>
            </a:lvl8pPr>
            <a:lvl9pPr marL="3886200" indent="-228600" eaLnBrk="0" fontAlgn="base" hangingPunct="0">
              <a:spcBef>
                <a:spcPct val="20000"/>
              </a:spcBef>
              <a:spcAft>
                <a:spcPct val="0"/>
              </a:spcAft>
              <a:buChar char="»"/>
              <a:defRPr sz="2000">
                <a:solidFill>
                  <a:schemeClr val="tx1"/>
                </a:solidFill>
                <a:latin typeface="Berlin Sans FB Demi" pitchFamily="34" charset="0"/>
              </a:defRPr>
            </a:lvl9pPr>
          </a:lstStyle>
          <a:p>
            <a:pPr>
              <a:buFontTx/>
              <a:buNone/>
            </a:pPr>
            <a:r>
              <a:rPr lang="en-US" altLang="en-US" sz="3600" u="sng"/>
              <a:t>OF GOD</a:t>
            </a:r>
          </a:p>
        </p:txBody>
      </p:sp>
      <p:sp>
        <p:nvSpPr>
          <p:cNvPr id="88075" name="Rectangle 11"/>
          <p:cNvSpPr>
            <a:spLocks noGrp="1" noChangeArrowheads="1"/>
          </p:cNvSpPr>
          <p:nvPr>
            <p:ph type="title"/>
          </p:nvPr>
        </p:nvSpPr>
        <p:spPr>
          <a:xfrm>
            <a:off x="0" y="642938"/>
            <a:ext cx="7772400" cy="1143000"/>
          </a:xfrm>
          <a:solidFill>
            <a:schemeClr val="tx1"/>
          </a:solidFill>
          <a:ln/>
        </p:spPr>
        <p:txBody>
          <a:bodyPr/>
          <a:lstStyle/>
          <a:p>
            <a:r>
              <a:rPr lang="en-US" altLang="en-US">
                <a:solidFill>
                  <a:schemeClr val="accent1"/>
                </a:solidFill>
              </a:rPr>
              <a:t>NOTE 10 COMMANDMENTS</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afterEffect">
                                  <p:stCondLst>
                                    <p:cond delay="0"/>
                                  </p:stCondLst>
                                  <p:childTnLst>
                                    <p:set>
                                      <p:cBhvr>
                                        <p:cTn id="6" dur="1" fill="hold">
                                          <p:stCondLst>
                                            <p:cond delay="0"/>
                                          </p:stCondLst>
                                        </p:cTn>
                                        <p:tgtEl>
                                          <p:spTgt spid="88068">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8069">
                                            <p:txEl>
                                              <p:pRg st="0" end="0"/>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8068">
                                            <p:txEl>
                                              <p:pRg st="1" end="1"/>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8070"/>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88068">
                                            <p:txEl>
                                              <p:pRg st="2" end="2"/>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88071"/>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88068">
                                            <p:txEl>
                                              <p:pRg st="3" end="3"/>
                                            </p:txEl>
                                          </p:spTgt>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8807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068" grpId="0" uiExpand="1" build="p"/>
      <p:bldP spid="88069" grpId="0" build="p"/>
      <p:bldP spid="88070" grpId="0"/>
      <p:bldP spid="88071" grpId="0"/>
      <p:bldP spid="88072"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2"/>
          <p:cNvSpPr>
            <a:spLocks noGrp="1" noChangeArrowheads="1"/>
          </p:cNvSpPr>
          <p:nvPr>
            <p:ph type="title"/>
          </p:nvPr>
        </p:nvSpPr>
        <p:spPr>
          <a:xfrm>
            <a:off x="0" y="642938"/>
            <a:ext cx="7772400" cy="1143000"/>
          </a:xfrm>
          <a:solidFill>
            <a:schemeClr val="tx1"/>
          </a:solidFill>
        </p:spPr>
        <p:txBody>
          <a:bodyPr/>
          <a:lstStyle/>
          <a:p>
            <a:r>
              <a:rPr lang="en-US" altLang="en-US">
                <a:solidFill>
                  <a:schemeClr val="accent1"/>
                </a:solidFill>
              </a:rPr>
              <a:t>NOTE 10 COMMANDMENTS</a:t>
            </a:r>
          </a:p>
        </p:txBody>
      </p:sp>
      <p:sp>
        <p:nvSpPr>
          <p:cNvPr id="90115" name="Rectangle 3"/>
          <p:cNvSpPr>
            <a:spLocks noGrp="1" noChangeArrowheads="1"/>
          </p:cNvSpPr>
          <p:nvPr>
            <p:ph type="body" sz="half" idx="1"/>
          </p:nvPr>
        </p:nvSpPr>
        <p:spPr>
          <a:xfrm>
            <a:off x="685800" y="1905000"/>
            <a:ext cx="4953000" cy="4724400"/>
          </a:xfrm>
        </p:spPr>
        <p:txBody>
          <a:bodyPr/>
          <a:lstStyle/>
          <a:p>
            <a:pPr marL="609600" indent="-609600">
              <a:lnSpc>
                <a:spcPct val="90000"/>
              </a:lnSpc>
              <a:buFontTx/>
              <a:buAutoNum type="arabicPeriod" startAt="5"/>
            </a:pPr>
            <a:r>
              <a:rPr lang="en-US" altLang="en-US" sz="3200"/>
              <a:t>HONOR FATHER &amp; MOTHER</a:t>
            </a:r>
          </a:p>
          <a:p>
            <a:pPr marL="609600" indent="-609600">
              <a:lnSpc>
                <a:spcPct val="90000"/>
              </a:lnSpc>
              <a:buFontTx/>
              <a:buAutoNum type="arabicPeriod" startAt="5"/>
            </a:pPr>
            <a:r>
              <a:rPr lang="en-US" altLang="en-US" sz="3200"/>
              <a:t>DO NOT MURDER</a:t>
            </a:r>
          </a:p>
          <a:p>
            <a:pPr marL="609600" indent="-609600">
              <a:lnSpc>
                <a:spcPct val="90000"/>
              </a:lnSpc>
              <a:buFontTx/>
              <a:buAutoNum type="arabicPeriod" startAt="5"/>
            </a:pPr>
            <a:r>
              <a:rPr lang="en-US" altLang="en-US" sz="3200"/>
              <a:t>DO NOT COMMIT ADULTERY</a:t>
            </a:r>
          </a:p>
          <a:p>
            <a:pPr marL="609600" indent="-609600">
              <a:lnSpc>
                <a:spcPct val="90000"/>
              </a:lnSpc>
              <a:buFontTx/>
              <a:buAutoNum type="arabicPeriod" startAt="5"/>
            </a:pPr>
            <a:r>
              <a:rPr lang="en-US" altLang="en-US" sz="3200"/>
              <a:t>DO NOT STEAL</a:t>
            </a:r>
          </a:p>
          <a:p>
            <a:pPr marL="609600" indent="-609600">
              <a:lnSpc>
                <a:spcPct val="90000"/>
              </a:lnSpc>
              <a:buFontTx/>
              <a:buAutoNum type="arabicPeriod" startAt="5"/>
            </a:pPr>
            <a:r>
              <a:rPr lang="en-US" altLang="en-US" sz="3200"/>
              <a:t>DO NOT BEAR FALSE WITNESS</a:t>
            </a:r>
          </a:p>
          <a:p>
            <a:pPr marL="609600" indent="-609600">
              <a:lnSpc>
                <a:spcPct val="90000"/>
              </a:lnSpc>
              <a:buFontTx/>
              <a:buAutoNum type="arabicPeriod" startAt="5"/>
            </a:pPr>
            <a:r>
              <a:rPr lang="en-US" altLang="en-US" sz="3200"/>
              <a:t>DO NOT COVET</a:t>
            </a:r>
          </a:p>
        </p:txBody>
      </p:sp>
      <p:sp>
        <p:nvSpPr>
          <p:cNvPr id="90116" name="Rectangle 4"/>
          <p:cNvSpPr>
            <a:spLocks noGrp="1" noChangeArrowheads="1"/>
          </p:cNvSpPr>
          <p:nvPr>
            <p:ph type="body" sz="half" idx="2"/>
          </p:nvPr>
        </p:nvSpPr>
        <p:spPr>
          <a:xfrm>
            <a:off x="5943600" y="1905000"/>
            <a:ext cx="2971800" cy="685800"/>
          </a:xfrm>
        </p:spPr>
        <p:txBody>
          <a:bodyPr/>
          <a:lstStyle/>
          <a:p>
            <a:pPr>
              <a:lnSpc>
                <a:spcPct val="90000"/>
              </a:lnSpc>
              <a:buFontTx/>
              <a:buNone/>
            </a:pPr>
            <a:r>
              <a:rPr lang="en-US" altLang="en-US" sz="3600" u="sng"/>
              <a:t>FAMILY</a:t>
            </a:r>
          </a:p>
        </p:txBody>
      </p:sp>
      <p:sp>
        <p:nvSpPr>
          <p:cNvPr id="90117" name="Rectangle 5"/>
          <p:cNvSpPr>
            <a:spLocks noChangeArrowheads="1"/>
          </p:cNvSpPr>
          <p:nvPr/>
        </p:nvSpPr>
        <p:spPr bwMode="auto">
          <a:xfrm>
            <a:off x="5943600" y="2819400"/>
            <a:ext cx="3200400" cy="685800"/>
          </a:xfrm>
          <a:prstGeom prst="rect">
            <a:avLst/>
          </a:prstGeom>
          <a:noFill/>
          <a:ln>
            <a:noFill/>
          </a:ln>
          <a:effectLst/>
          <a:extLst>
            <a:ext uri="{909E8E84-426E-40DD-AFC4-6F175D3DCCD1}">
              <a14:hiddenFill xmlns:a14="http://schemas.microsoft.com/office/drawing/2010/main">
                <a:solidFill>
                  <a:schemeClr val="accent1">
                    <a:alpha val="50000"/>
                  </a:schemeClr>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ct val="20000"/>
              </a:spcBef>
              <a:buChar char="•"/>
              <a:defRPr sz="3200">
                <a:solidFill>
                  <a:schemeClr val="tx1"/>
                </a:solidFill>
                <a:latin typeface="Berlin Sans FB Demi" pitchFamily="34" charset="0"/>
              </a:defRPr>
            </a:lvl1pPr>
            <a:lvl2pPr marL="742950" indent="-285750">
              <a:spcBef>
                <a:spcPct val="20000"/>
              </a:spcBef>
              <a:buChar char="–"/>
              <a:defRPr sz="2800">
                <a:solidFill>
                  <a:schemeClr val="tx1"/>
                </a:solidFill>
                <a:latin typeface="Berlin Sans FB Demi" pitchFamily="34" charset="0"/>
              </a:defRPr>
            </a:lvl2pPr>
            <a:lvl3pPr marL="1143000" indent="-228600">
              <a:spcBef>
                <a:spcPct val="20000"/>
              </a:spcBef>
              <a:buChar char="•"/>
              <a:defRPr sz="2400">
                <a:solidFill>
                  <a:schemeClr val="tx1"/>
                </a:solidFill>
                <a:latin typeface="Berlin Sans FB Demi" pitchFamily="34" charset="0"/>
              </a:defRPr>
            </a:lvl3pPr>
            <a:lvl4pPr marL="1600200" indent="-228600">
              <a:spcBef>
                <a:spcPct val="20000"/>
              </a:spcBef>
              <a:buChar char="–"/>
              <a:defRPr sz="2000">
                <a:solidFill>
                  <a:schemeClr val="tx1"/>
                </a:solidFill>
                <a:latin typeface="Berlin Sans FB Demi" pitchFamily="34" charset="0"/>
              </a:defRPr>
            </a:lvl4pPr>
            <a:lvl5pPr marL="2057400" indent="-228600">
              <a:spcBef>
                <a:spcPct val="20000"/>
              </a:spcBef>
              <a:buChar char="»"/>
              <a:defRPr sz="2000">
                <a:solidFill>
                  <a:schemeClr val="tx1"/>
                </a:solidFill>
                <a:latin typeface="Berlin Sans FB Demi" pitchFamily="34" charset="0"/>
              </a:defRPr>
            </a:lvl5pPr>
            <a:lvl6pPr marL="2514600" indent="-228600" eaLnBrk="0" fontAlgn="base" hangingPunct="0">
              <a:spcBef>
                <a:spcPct val="20000"/>
              </a:spcBef>
              <a:spcAft>
                <a:spcPct val="0"/>
              </a:spcAft>
              <a:buChar char="»"/>
              <a:defRPr sz="2000">
                <a:solidFill>
                  <a:schemeClr val="tx1"/>
                </a:solidFill>
                <a:latin typeface="Berlin Sans FB Demi" pitchFamily="34" charset="0"/>
              </a:defRPr>
            </a:lvl6pPr>
            <a:lvl7pPr marL="2971800" indent="-228600" eaLnBrk="0" fontAlgn="base" hangingPunct="0">
              <a:spcBef>
                <a:spcPct val="20000"/>
              </a:spcBef>
              <a:spcAft>
                <a:spcPct val="0"/>
              </a:spcAft>
              <a:buChar char="»"/>
              <a:defRPr sz="2000">
                <a:solidFill>
                  <a:schemeClr val="tx1"/>
                </a:solidFill>
                <a:latin typeface="Berlin Sans FB Demi" pitchFamily="34" charset="0"/>
              </a:defRPr>
            </a:lvl7pPr>
            <a:lvl8pPr marL="3429000" indent="-228600" eaLnBrk="0" fontAlgn="base" hangingPunct="0">
              <a:spcBef>
                <a:spcPct val="20000"/>
              </a:spcBef>
              <a:spcAft>
                <a:spcPct val="0"/>
              </a:spcAft>
              <a:buChar char="»"/>
              <a:defRPr sz="2000">
                <a:solidFill>
                  <a:schemeClr val="tx1"/>
                </a:solidFill>
                <a:latin typeface="Berlin Sans FB Demi" pitchFamily="34" charset="0"/>
              </a:defRPr>
            </a:lvl8pPr>
            <a:lvl9pPr marL="3886200" indent="-228600" eaLnBrk="0" fontAlgn="base" hangingPunct="0">
              <a:spcBef>
                <a:spcPct val="20000"/>
              </a:spcBef>
              <a:spcAft>
                <a:spcPct val="0"/>
              </a:spcAft>
              <a:buChar char="»"/>
              <a:defRPr sz="2000">
                <a:solidFill>
                  <a:schemeClr val="tx1"/>
                </a:solidFill>
                <a:latin typeface="Berlin Sans FB Demi" pitchFamily="34" charset="0"/>
              </a:defRPr>
            </a:lvl9pPr>
          </a:lstStyle>
          <a:p>
            <a:pPr>
              <a:buFontTx/>
              <a:buNone/>
            </a:pPr>
            <a:r>
              <a:rPr lang="en-US" altLang="en-US" sz="3600" u="sng"/>
              <a:t>NEIGHBOR</a:t>
            </a:r>
          </a:p>
        </p:txBody>
      </p:sp>
      <p:sp>
        <p:nvSpPr>
          <p:cNvPr id="90118" name="Rectangle 6"/>
          <p:cNvSpPr>
            <a:spLocks noChangeArrowheads="1"/>
          </p:cNvSpPr>
          <p:nvPr/>
        </p:nvSpPr>
        <p:spPr bwMode="auto">
          <a:xfrm>
            <a:off x="5943600" y="3352800"/>
            <a:ext cx="1905000" cy="685800"/>
          </a:xfrm>
          <a:prstGeom prst="rect">
            <a:avLst/>
          </a:prstGeom>
          <a:noFill/>
          <a:ln>
            <a:noFill/>
          </a:ln>
          <a:effectLst/>
          <a:extLst>
            <a:ext uri="{909E8E84-426E-40DD-AFC4-6F175D3DCCD1}">
              <a14:hiddenFill xmlns:a14="http://schemas.microsoft.com/office/drawing/2010/main">
                <a:solidFill>
                  <a:schemeClr val="accent1">
                    <a:alpha val="50000"/>
                  </a:schemeClr>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ct val="20000"/>
              </a:spcBef>
              <a:buChar char="•"/>
              <a:defRPr sz="3200">
                <a:solidFill>
                  <a:schemeClr val="tx1"/>
                </a:solidFill>
                <a:latin typeface="Berlin Sans FB Demi" pitchFamily="34" charset="0"/>
              </a:defRPr>
            </a:lvl1pPr>
            <a:lvl2pPr marL="742950" indent="-285750">
              <a:spcBef>
                <a:spcPct val="20000"/>
              </a:spcBef>
              <a:buChar char="–"/>
              <a:defRPr sz="2800">
                <a:solidFill>
                  <a:schemeClr val="tx1"/>
                </a:solidFill>
                <a:latin typeface="Berlin Sans FB Demi" pitchFamily="34" charset="0"/>
              </a:defRPr>
            </a:lvl2pPr>
            <a:lvl3pPr marL="1143000" indent="-228600">
              <a:spcBef>
                <a:spcPct val="20000"/>
              </a:spcBef>
              <a:buChar char="•"/>
              <a:defRPr sz="2400">
                <a:solidFill>
                  <a:schemeClr val="tx1"/>
                </a:solidFill>
                <a:latin typeface="Berlin Sans FB Demi" pitchFamily="34" charset="0"/>
              </a:defRPr>
            </a:lvl3pPr>
            <a:lvl4pPr marL="1600200" indent="-228600">
              <a:spcBef>
                <a:spcPct val="20000"/>
              </a:spcBef>
              <a:buChar char="–"/>
              <a:defRPr sz="2000">
                <a:solidFill>
                  <a:schemeClr val="tx1"/>
                </a:solidFill>
                <a:latin typeface="Berlin Sans FB Demi" pitchFamily="34" charset="0"/>
              </a:defRPr>
            </a:lvl4pPr>
            <a:lvl5pPr marL="2057400" indent="-228600">
              <a:spcBef>
                <a:spcPct val="20000"/>
              </a:spcBef>
              <a:buChar char="»"/>
              <a:defRPr sz="2000">
                <a:solidFill>
                  <a:schemeClr val="tx1"/>
                </a:solidFill>
                <a:latin typeface="Berlin Sans FB Demi" pitchFamily="34" charset="0"/>
              </a:defRPr>
            </a:lvl5pPr>
            <a:lvl6pPr marL="2514600" indent="-228600" eaLnBrk="0" fontAlgn="base" hangingPunct="0">
              <a:spcBef>
                <a:spcPct val="20000"/>
              </a:spcBef>
              <a:spcAft>
                <a:spcPct val="0"/>
              </a:spcAft>
              <a:buChar char="»"/>
              <a:defRPr sz="2000">
                <a:solidFill>
                  <a:schemeClr val="tx1"/>
                </a:solidFill>
                <a:latin typeface="Berlin Sans FB Demi" pitchFamily="34" charset="0"/>
              </a:defRPr>
            </a:lvl6pPr>
            <a:lvl7pPr marL="2971800" indent="-228600" eaLnBrk="0" fontAlgn="base" hangingPunct="0">
              <a:spcBef>
                <a:spcPct val="20000"/>
              </a:spcBef>
              <a:spcAft>
                <a:spcPct val="0"/>
              </a:spcAft>
              <a:buChar char="»"/>
              <a:defRPr sz="2000">
                <a:solidFill>
                  <a:schemeClr val="tx1"/>
                </a:solidFill>
                <a:latin typeface="Berlin Sans FB Demi" pitchFamily="34" charset="0"/>
              </a:defRPr>
            </a:lvl7pPr>
            <a:lvl8pPr marL="3429000" indent="-228600" eaLnBrk="0" fontAlgn="base" hangingPunct="0">
              <a:spcBef>
                <a:spcPct val="20000"/>
              </a:spcBef>
              <a:spcAft>
                <a:spcPct val="0"/>
              </a:spcAft>
              <a:buChar char="»"/>
              <a:defRPr sz="2000">
                <a:solidFill>
                  <a:schemeClr val="tx1"/>
                </a:solidFill>
                <a:latin typeface="Berlin Sans FB Demi" pitchFamily="34" charset="0"/>
              </a:defRPr>
            </a:lvl8pPr>
            <a:lvl9pPr marL="3886200" indent="-228600" eaLnBrk="0" fontAlgn="base" hangingPunct="0">
              <a:spcBef>
                <a:spcPct val="20000"/>
              </a:spcBef>
              <a:spcAft>
                <a:spcPct val="0"/>
              </a:spcAft>
              <a:buChar char="»"/>
              <a:defRPr sz="2000">
                <a:solidFill>
                  <a:schemeClr val="tx1"/>
                </a:solidFill>
                <a:latin typeface="Berlin Sans FB Demi" pitchFamily="34" charset="0"/>
              </a:defRPr>
            </a:lvl9pPr>
          </a:lstStyle>
          <a:p>
            <a:pPr>
              <a:buFontTx/>
              <a:buNone/>
            </a:pPr>
            <a:r>
              <a:rPr lang="en-US" altLang="en-US" sz="3600" u="sng"/>
              <a:t>FAMILY</a:t>
            </a:r>
          </a:p>
        </p:txBody>
      </p:sp>
      <p:sp>
        <p:nvSpPr>
          <p:cNvPr id="90119" name="Rectangle 7"/>
          <p:cNvSpPr>
            <a:spLocks noChangeArrowheads="1"/>
          </p:cNvSpPr>
          <p:nvPr/>
        </p:nvSpPr>
        <p:spPr bwMode="auto">
          <a:xfrm>
            <a:off x="5943600" y="4876800"/>
            <a:ext cx="3200400" cy="685800"/>
          </a:xfrm>
          <a:prstGeom prst="rect">
            <a:avLst/>
          </a:prstGeom>
          <a:noFill/>
          <a:ln>
            <a:noFill/>
          </a:ln>
          <a:effectLst/>
          <a:extLst>
            <a:ext uri="{909E8E84-426E-40DD-AFC4-6F175D3DCCD1}">
              <a14:hiddenFill xmlns:a14="http://schemas.microsoft.com/office/drawing/2010/main">
                <a:solidFill>
                  <a:schemeClr val="accent1">
                    <a:alpha val="50000"/>
                  </a:schemeClr>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ct val="20000"/>
              </a:spcBef>
              <a:buChar char="•"/>
              <a:defRPr sz="3200">
                <a:solidFill>
                  <a:schemeClr val="tx1"/>
                </a:solidFill>
                <a:latin typeface="Berlin Sans FB Demi" pitchFamily="34" charset="0"/>
              </a:defRPr>
            </a:lvl1pPr>
            <a:lvl2pPr marL="742950" indent="-285750">
              <a:spcBef>
                <a:spcPct val="20000"/>
              </a:spcBef>
              <a:buChar char="–"/>
              <a:defRPr sz="2800">
                <a:solidFill>
                  <a:schemeClr val="tx1"/>
                </a:solidFill>
                <a:latin typeface="Berlin Sans FB Demi" pitchFamily="34" charset="0"/>
              </a:defRPr>
            </a:lvl2pPr>
            <a:lvl3pPr marL="1143000" indent="-228600">
              <a:spcBef>
                <a:spcPct val="20000"/>
              </a:spcBef>
              <a:buChar char="•"/>
              <a:defRPr sz="2400">
                <a:solidFill>
                  <a:schemeClr val="tx1"/>
                </a:solidFill>
                <a:latin typeface="Berlin Sans FB Demi" pitchFamily="34" charset="0"/>
              </a:defRPr>
            </a:lvl3pPr>
            <a:lvl4pPr marL="1600200" indent="-228600">
              <a:spcBef>
                <a:spcPct val="20000"/>
              </a:spcBef>
              <a:buChar char="–"/>
              <a:defRPr sz="2000">
                <a:solidFill>
                  <a:schemeClr val="tx1"/>
                </a:solidFill>
                <a:latin typeface="Berlin Sans FB Demi" pitchFamily="34" charset="0"/>
              </a:defRPr>
            </a:lvl4pPr>
            <a:lvl5pPr marL="2057400" indent="-228600">
              <a:spcBef>
                <a:spcPct val="20000"/>
              </a:spcBef>
              <a:buChar char="»"/>
              <a:defRPr sz="2000">
                <a:solidFill>
                  <a:schemeClr val="tx1"/>
                </a:solidFill>
                <a:latin typeface="Berlin Sans FB Demi" pitchFamily="34" charset="0"/>
              </a:defRPr>
            </a:lvl5pPr>
            <a:lvl6pPr marL="2514600" indent="-228600" eaLnBrk="0" fontAlgn="base" hangingPunct="0">
              <a:spcBef>
                <a:spcPct val="20000"/>
              </a:spcBef>
              <a:spcAft>
                <a:spcPct val="0"/>
              </a:spcAft>
              <a:buChar char="»"/>
              <a:defRPr sz="2000">
                <a:solidFill>
                  <a:schemeClr val="tx1"/>
                </a:solidFill>
                <a:latin typeface="Berlin Sans FB Demi" pitchFamily="34" charset="0"/>
              </a:defRPr>
            </a:lvl6pPr>
            <a:lvl7pPr marL="2971800" indent="-228600" eaLnBrk="0" fontAlgn="base" hangingPunct="0">
              <a:spcBef>
                <a:spcPct val="20000"/>
              </a:spcBef>
              <a:spcAft>
                <a:spcPct val="0"/>
              </a:spcAft>
              <a:buChar char="»"/>
              <a:defRPr sz="2000">
                <a:solidFill>
                  <a:schemeClr val="tx1"/>
                </a:solidFill>
                <a:latin typeface="Berlin Sans FB Demi" pitchFamily="34" charset="0"/>
              </a:defRPr>
            </a:lvl7pPr>
            <a:lvl8pPr marL="3429000" indent="-228600" eaLnBrk="0" fontAlgn="base" hangingPunct="0">
              <a:spcBef>
                <a:spcPct val="20000"/>
              </a:spcBef>
              <a:spcAft>
                <a:spcPct val="0"/>
              </a:spcAft>
              <a:buChar char="»"/>
              <a:defRPr sz="2000">
                <a:solidFill>
                  <a:schemeClr val="tx1"/>
                </a:solidFill>
                <a:latin typeface="Berlin Sans FB Demi" pitchFamily="34" charset="0"/>
              </a:defRPr>
            </a:lvl8pPr>
            <a:lvl9pPr marL="3886200" indent="-228600" eaLnBrk="0" fontAlgn="base" hangingPunct="0">
              <a:spcBef>
                <a:spcPct val="20000"/>
              </a:spcBef>
              <a:spcAft>
                <a:spcPct val="0"/>
              </a:spcAft>
              <a:buChar char="»"/>
              <a:defRPr sz="2000">
                <a:solidFill>
                  <a:schemeClr val="tx1"/>
                </a:solidFill>
                <a:latin typeface="Berlin Sans FB Demi" pitchFamily="34" charset="0"/>
              </a:defRPr>
            </a:lvl9pPr>
          </a:lstStyle>
          <a:p>
            <a:pPr>
              <a:buFontTx/>
              <a:buNone/>
            </a:pPr>
            <a:r>
              <a:rPr lang="en-US" altLang="en-US" sz="3600" u="sng"/>
              <a:t>NEIGHBOR</a:t>
            </a:r>
          </a:p>
        </p:txBody>
      </p:sp>
      <p:sp>
        <p:nvSpPr>
          <p:cNvPr id="90120" name="Rectangle 8"/>
          <p:cNvSpPr>
            <a:spLocks noChangeArrowheads="1"/>
          </p:cNvSpPr>
          <p:nvPr/>
        </p:nvSpPr>
        <p:spPr bwMode="auto">
          <a:xfrm>
            <a:off x="5943600" y="5715000"/>
            <a:ext cx="3200400" cy="685800"/>
          </a:xfrm>
          <a:prstGeom prst="rect">
            <a:avLst/>
          </a:prstGeom>
          <a:noFill/>
          <a:ln>
            <a:noFill/>
          </a:ln>
          <a:effectLst/>
          <a:extLst>
            <a:ext uri="{909E8E84-426E-40DD-AFC4-6F175D3DCCD1}">
              <a14:hiddenFill xmlns:a14="http://schemas.microsoft.com/office/drawing/2010/main">
                <a:solidFill>
                  <a:schemeClr val="accent1">
                    <a:alpha val="50000"/>
                  </a:schemeClr>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ct val="20000"/>
              </a:spcBef>
              <a:buChar char="•"/>
              <a:defRPr sz="3200">
                <a:solidFill>
                  <a:schemeClr val="tx1"/>
                </a:solidFill>
                <a:latin typeface="Berlin Sans FB Demi" pitchFamily="34" charset="0"/>
              </a:defRPr>
            </a:lvl1pPr>
            <a:lvl2pPr marL="742950" indent="-285750">
              <a:spcBef>
                <a:spcPct val="20000"/>
              </a:spcBef>
              <a:buChar char="–"/>
              <a:defRPr sz="2800">
                <a:solidFill>
                  <a:schemeClr val="tx1"/>
                </a:solidFill>
                <a:latin typeface="Berlin Sans FB Demi" pitchFamily="34" charset="0"/>
              </a:defRPr>
            </a:lvl2pPr>
            <a:lvl3pPr marL="1143000" indent="-228600">
              <a:spcBef>
                <a:spcPct val="20000"/>
              </a:spcBef>
              <a:buChar char="•"/>
              <a:defRPr sz="2400">
                <a:solidFill>
                  <a:schemeClr val="tx1"/>
                </a:solidFill>
                <a:latin typeface="Berlin Sans FB Demi" pitchFamily="34" charset="0"/>
              </a:defRPr>
            </a:lvl3pPr>
            <a:lvl4pPr marL="1600200" indent="-228600">
              <a:spcBef>
                <a:spcPct val="20000"/>
              </a:spcBef>
              <a:buChar char="–"/>
              <a:defRPr sz="2000">
                <a:solidFill>
                  <a:schemeClr val="tx1"/>
                </a:solidFill>
                <a:latin typeface="Berlin Sans FB Demi" pitchFamily="34" charset="0"/>
              </a:defRPr>
            </a:lvl4pPr>
            <a:lvl5pPr marL="2057400" indent="-228600">
              <a:spcBef>
                <a:spcPct val="20000"/>
              </a:spcBef>
              <a:buChar char="»"/>
              <a:defRPr sz="2000">
                <a:solidFill>
                  <a:schemeClr val="tx1"/>
                </a:solidFill>
                <a:latin typeface="Berlin Sans FB Demi" pitchFamily="34" charset="0"/>
              </a:defRPr>
            </a:lvl5pPr>
            <a:lvl6pPr marL="2514600" indent="-228600" eaLnBrk="0" fontAlgn="base" hangingPunct="0">
              <a:spcBef>
                <a:spcPct val="20000"/>
              </a:spcBef>
              <a:spcAft>
                <a:spcPct val="0"/>
              </a:spcAft>
              <a:buChar char="»"/>
              <a:defRPr sz="2000">
                <a:solidFill>
                  <a:schemeClr val="tx1"/>
                </a:solidFill>
                <a:latin typeface="Berlin Sans FB Demi" pitchFamily="34" charset="0"/>
              </a:defRPr>
            </a:lvl6pPr>
            <a:lvl7pPr marL="2971800" indent="-228600" eaLnBrk="0" fontAlgn="base" hangingPunct="0">
              <a:spcBef>
                <a:spcPct val="20000"/>
              </a:spcBef>
              <a:spcAft>
                <a:spcPct val="0"/>
              </a:spcAft>
              <a:buChar char="»"/>
              <a:defRPr sz="2000">
                <a:solidFill>
                  <a:schemeClr val="tx1"/>
                </a:solidFill>
                <a:latin typeface="Berlin Sans FB Demi" pitchFamily="34" charset="0"/>
              </a:defRPr>
            </a:lvl7pPr>
            <a:lvl8pPr marL="3429000" indent="-228600" eaLnBrk="0" fontAlgn="base" hangingPunct="0">
              <a:spcBef>
                <a:spcPct val="20000"/>
              </a:spcBef>
              <a:spcAft>
                <a:spcPct val="0"/>
              </a:spcAft>
              <a:buChar char="»"/>
              <a:defRPr sz="2000">
                <a:solidFill>
                  <a:schemeClr val="tx1"/>
                </a:solidFill>
                <a:latin typeface="Berlin Sans FB Demi" pitchFamily="34" charset="0"/>
              </a:defRPr>
            </a:lvl8pPr>
            <a:lvl9pPr marL="3886200" indent="-228600" eaLnBrk="0" fontAlgn="base" hangingPunct="0">
              <a:spcBef>
                <a:spcPct val="20000"/>
              </a:spcBef>
              <a:spcAft>
                <a:spcPct val="0"/>
              </a:spcAft>
              <a:buChar char="»"/>
              <a:defRPr sz="2000">
                <a:solidFill>
                  <a:schemeClr val="tx1"/>
                </a:solidFill>
                <a:latin typeface="Berlin Sans FB Demi" pitchFamily="34" charset="0"/>
              </a:defRPr>
            </a:lvl9pPr>
          </a:lstStyle>
          <a:p>
            <a:pPr>
              <a:buFontTx/>
              <a:buNone/>
            </a:pPr>
            <a:r>
              <a:rPr lang="en-US" altLang="en-US" sz="3600" u="sng"/>
              <a:t>NEIGHBOR</a:t>
            </a:r>
          </a:p>
        </p:txBody>
      </p:sp>
      <p:sp>
        <p:nvSpPr>
          <p:cNvPr id="90121" name="Rectangle 9"/>
          <p:cNvSpPr>
            <a:spLocks noChangeArrowheads="1"/>
          </p:cNvSpPr>
          <p:nvPr/>
        </p:nvSpPr>
        <p:spPr bwMode="auto">
          <a:xfrm>
            <a:off x="5943600" y="4267200"/>
            <a:ext cx="3200400" cy="685800"/>
          </a:xfrm>
          <a:prstGeom prst="rect">
            <a:avLst/>
          </a:prstGeom>
          <a:noFill/>
          <a:ln>
            <a:noFill/>
          </a:ln>
          <a:effectLst/>
          <a:extLst>
            <a:ext uri="{909E8E84-426E-40DD-AFC4-6F175D3DCCD1}">
              <a14:hiddenFill xmlns:a14="http://schemas.microsoft.com/office/drawing/2010/main">
                <a:solidFill>
                  <a:schemeClr val="accent1">
                    <a:alpha val="50000"/>
                  </a:schemeClr>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ct val="20000"/>
              </a:spcBef>
              <a:buChar char="•"/>
              <a:defRPr sz="3200">
                <a:solidFill>
                  <a:schemeClr val="tx1"/>
                </a:solidFill>
                <a:latin typeface="Berlin Sans FB Demi" pitchFamily="34" charset="0"/>
              </a:defRPr>
            </a:lvl1pPr>
            <a:lvl2pPr marL="742950" indent="-285750">
              <a:spcBef>
                <a:spcPct val="20000"/>
              </a:spcBef>
              <a:buChar char="–"/>
              <a:defRPr sz="2800">
                <a:solidFill>
                  <a:schemeClr val="tx1"/>
                </a:solidFill>
                <a:latin typeface="Berlin Sans FB Demi" pitchFamily="34" charset="0"/>
              </a:defRPr>
            </a:lvl2pPr>
            <a:lvl3pPr marL="1143000" indent="-228600">
              <a:spcBef>
                <a:spcPct val="20000"/>
              </a:spcBef>
              <a:buChar char="•"/>
              <a:defRPr sz="2400">
                <a:solidFill>
                  <a:schemeClr val="tx1"/>
                </a:solidFill>
                <a:latin typeface="Berlin Sans FB Demi" pitchFamily="34" charset="0"/>
              </a:defRPr>
            </a:lvl3pPr>
            <a:lvl4pPr marL="1600200" indent="-228600">
              <a:spcBef>
                <a:spcPct val="20000"/>
              </a:spcBef>
              <a:buChar char="–"/>
              <a:defRPr sz="2000">
                <a:solidFill>
                  <a:schemeClr val="tx1"/>
                </a:solidFill>
                <a:latin typeface="Berlin Sans FB Demi" pitchFamily="34" charset="0"/>
              </a:defRPr>
            </a:lvl4pPr>
            <a:lvl5pPr marL="2057400" indent="-228600">
              <a:spcBef>
                <a:spcPct val="20000"/>
              </a:spcBef>
              <a:buChar char="»"/>
              <a:defRPr sz="2000">
                <a:solidFill>
                  <a:schemeClr val="tx1"/>
                </a:solidFill>
                <a:latin typeface="Berlin Sans FB Demi" pitchFamily="34" charset="0"/>
              </a:defRPr>
            </a:lvl5pPr>
            <a:lvl6pPr marL="2514600" indent="-228600" eaLnBrk="0" fontAlgn="base" hangingPunct="0">
              <a:spcBef>
                <a:spcPct val="20000"/>
              </a:spcBef>
              <a:spcAft>
                <a:spcPct val="0"/>
              </a:spcAft>
              <a:buChar char="»"/>
              <a:defRPr sz="2000">
                <a:solidFill>
                  <a:schemeClr val="tx1"/>
                </a:solidFill>
                <a:latin typeface="Berlin Sans FB Demi" pitchFamily="34" charset="0"/>
              </a:defRPr>
            </a:lvl6pPr>
            <a:lvl7pPr marL="2971800" indent="-228600" eaLnBrk="0" fontAlgn="base" hangingPunct="0">
              <a:spcBef>
                <a:spcPct val="20000"/>
              </a:spcBef>
              <a:spcAft>
                <a:spcPct val="0"/>
              </a:spcAft>
              <a:buChar char="»"/>
              <a:defRPr sz="2000">
                <a:solidFill>
                  <a:schemeClr val="tx1"/>
                </a:solidFill>
                <a:latin typeface="Berlin Sans FB Demi" pitchFamily="34" charset="0"/>
              </a:defRPr>
            </a:lvl7pPr>
            <a:lvl8pPr marL="3429000" indent="-228600" eaLnBrk="0" fontAlgn="base" hangingPunct="0">
              <a:spcBef>
                <a:spcPct val="20000"/>
              </a:spcBef>
              <a:spcAft>
                <a:spcPct val="0"/>
              </a:spcAft>
              <a:buChar char="»"/>
              <a:defRPr sz="2000">
                <a:solidFill>
                  <a:schemeClr val="tx1"/>
                </a:solidFill>
                <a:latin typeface="Berlin Sans FB Demi" pitchFamily="34" charset="0"/>
              </a:defRPr>
            </a:lvl8pPr>
            <a:lvl9pPr marL="3886200" indent="-228600" eaLnBrk="0" fontAlgn="base" hangingPunct="0">
              <a:spcBef>
                <a:spcPct val="20000"/>
              </a:spcBef>
              <a:spcAft>
                <a:spcPct val="0"/>
              </a:spcAft>
              <a:buChar char="»"/>
              <a:defRPr sz="2000">
                <a:solidFill>
                  <a:schemeClr val="tx1"/>
                </a:solidFill>
                <a:latin typeface="Berlin Sans FB Demi" pitchFamily="34" charset="0"/>
              </a:defRPr>
            </a:lvl9pPr>
          </a:lstStyle>
          <a:p>
            <a:pPr>
              <a:buFontTx/>
              <a:buNone/>
            </a:pPr>
            <a:r>
              <a:rPr lang="en-US" altLang="en-US" sz="3600" u="sng"/>
              <a:t>NEIGHBOR</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0116">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0115">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0117"/>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0115">
                                            <p:txEl>
                                              <p:pRg st="2" end="2"/>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90118"/>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90115">
                                            <p:txEl>
                                              <p:pRg st="3" end="3"/>
                                            </p:txEl>
                                          </p:spTgt>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90121"/>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90115">
                                            <p:txEl>
                                              <p:pRg st="4" end="4"/>
                                            </p:txEl>
                                          </p:spTgt>
                                        </p:tgtEl>
                                        <p:attrNameLst>
                                          <p:attrName>style.visibility</p:attrName>
                                        </p:attrNameLst>
                                      </p:cBhvr>
                                      <p:to>
                                        <p:strVal val="visible"/>
                                      </p:to>
                                    </p:set>
                                  </p:childTnLst>
                                </p:cTn>
                              </p:par>
                            </p:childTnLst>
                          </p:cTn>
                        </p:par>
                      </p:childTnLst>
                    </p:cTn>
                  </p:par>
                  <p:par>
                    <p:cTn id="35" fill="hold" nodeType="clickPar">
                      <p:stCondLst>
                        <p:cond delay="indefinite"/>
                      </p:stCondLst>
                      <p:childTnLst>
                        <p:par>
                          <p:cTn id="36" fill="hold" nodeType="withGroup">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90119"/>
                                        </p:tgtEl>
                                        <p:attrNameLst>
                                          <p:attrName>style.visibility</p:attrName>
                                        </p:attrNameLst>
                                      </p:cBhvr>
                                      <p:to>
                                        <p:strVal val="visible"/>
                                      </p:to>
                                    </p:set>
                                  </p:childTnLst>
                                </p:cTn>
                              </p:par>
                            </p:childTnLst>
                          </p:cTn>
                        </p:par>
                      </p:childTnLst>
                    </p:cTn>
                  </p:par>
                  <p:par>
                    <p:cTn id="39" fill="hold" nodeType="clickPar">
                      <p:stCondLst>
                        <p:cond delay="indefinite"/>
                      </p:stCondLst>
                      <p:childTnLst>
                        <p:par>
                          <p:cTn id="40" fill="hold" nodeType="withGroup">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90115">
                                            <p:txEl>
                                              <p:pRg st="5" end="5"/>
                                            </p:txEl>
                                          </p:spTgt>
                                        </p:tgtEl>
                                        <p:attrNameLst>
                                          <p:attrName>style.visibility</p:attrName>
                                        </p:attrNameLst>
                                      </p:cBhvr>
                                      <p:to>
                                        <p:strVal val="visible"/>
                                      </p:to>
                                    </p:set>
                                  </p:childTnLst>
                                </p:cTn>
                              </p:par>
                            </p:childTnLst>
                          </p:cTn>
                        </p:par>
                      </p:childTnLst>
                    </p:cTn>
                  </p:par>
                  <p:par>
                    <p:cTn id="43" fill="hold" nodeType="clickPar">
                      <p:stCondLst>
                        <p:cond delay="indefinite"/>
                      </p:stCondLst>
                      <p:childTnLst>
                        <p:par>
                          <p:cTn id="44" fill="hold" nodeType="withGroup">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901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0115" grpId="0" uiExpand="1" build="p"/>
      <p:bldP spid="90116" grpId="0" build="p"/>
      <p:bldP spid="90117" grpId="0"/>
      <p:bldP spid="90118" grpId="0"/>
      <p:bldP spid="90119" grpId="0"/>
      <p:bldP spid="90120" grpId="0"/>
      <p:bldP spid="90121"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41" name="Oval 5"/>
          <p:cNvSpPr>
            <a:spLocks noChangeArrowheads="1"/>
          </p:cNvSpPr>
          <p:nvPr/>
        </p:nvSpPr>
        <p:spPr bwMode="auto">
          <a:xfrm>
            <a:off x="3276600" y="4191000"/>
            <a:ext cx="3048000" cy="609600"/>
          </a:xfrm>
          <a:prstGeom prst="ellipse">
            <a:avLst/>
          </a:prstGeom>
          <a:solidFill>
            <a:schemeClr val="accent1"/>
          </a:solidFill>
          <a:ln w="63500">
            <a:solidFill>
              <a:schemeClr val="tx1"/>
            </a:solidFill>
            <a:round/>
            <a:headEnd/>
            <a:tailEnd type="none" w="lg" len="lg"/>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1138" name="Rectangle 2"/>
          <p:cNvSpPr>
            <a:spLocks noGrp="1" noChangeArrowheads="1"/>
          </p:cNvSpPr>
          <p:nvPr>
            <p:ph type="title"/>
          </p:nvPr>
        </p:nvSpPr>
        <p:spPr/>
        <p:txBody>
          <a:bodyPr/>
          <a:lstStyle/>
          <a:p>
            <a:r>
              <a:rPr lang="en-US" altLang="en-US" sz="8800" dirty="0">
                <a:latin typeface="Aharoni" panose="02010803020104030203" pitchFamily="2" charset="-79"/>
                <a:cs typeface="Aharoni" panose="02010803020104030203" pitchFamily="2" charset="-79"/>
              </a:rPr>
              <a:t>THE NAZARITE</a:t>
            </a:r>
          </a:p>
        </p:txBody>
      </p:sp>
      <p:sp>
        <p:nvSpPr>
          <p:cNvPr id="91140" name="Text Box 4"/>
          <p:cNvSpPr txBox="1">
            <a:spLocks noChangeArrowheads="1"/>
          </p:cNvSpPr>
          <p:nvPr/>
        </p:nvSpPr>
        <p:spPr bwMode="auto">
          <a:xfrm>
            <a:off x="685800" y="1752600"/>
            <a:ext cx="8077200" cy="4965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63500">
                <a:solidFill>
                  <a:schemeClr val="tx1"/>
                </a:solidFill>
                <a:miter lim="800000"/>
                <a:headEnd/>
                <a:tailEnd type="none" w="lg" len="lg"/>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defRPr>
                <a:solidFill>
                  <a:schemeClr val="tx1"/>
                </a:solidFill>
                <a:latin typeface="Arial" charset="0"/>
              </a:defRPr>
            </a:lvl1pPr>
            <a:lvl2pPr marL="800100" indent="-342900">
              <a:defRPr>
                <a:solidFill>
                  <a:schemeClr val="tx1"/>
                </a:solidFill>
                <a:latin typeface="Arial" charset="0"/>
              </a:defRPr>
            </a:lvl2pPr>
            <a:lvl3pPr marL="1257300" indent="-342900">
              <a:defRPr>
                <a:solidFill>
                  <a:schemeClr val="tx1"/>
                </a:solidFill>
                <a:latin typeface="Arial" charset="0"/>
              </a:defRPr>
            </a:lvl3pPr>
            <a:lvl4pPr marL="1714500" indent="-342900">
              <a:defRPr>
                <a:solidFill>
                  <a:schemeClr val="tx1"/>
                </a:solidFill>
                <a:latin typeface="Arial" charset="0"/>
              </a:defRPr>
            </a:lvl4pPr>
            <a:lvl5pPr marL="2171700" indent="-342900">
              <a:defRPr>
                <a:solidFill>
                  <a:schemeClr val="tx1"/>
                </a:solidFill>
                <a:latin typeface="Arial" charset="0"/>
              </a:defRPr>
            </a:lvl5pPr>
            <a:lvl6pPr marL="2628900" indent="-342900" fontAlgn="base">
              <a:spcBef>
                <a:spcPct val="0"/>
              </a:spcBef>
              <a:spcAft>
                <a:spcPct val="0"/>
              </a:spcAft>
              <a:defRPr>
                <a:solidFill>
                  <a:schemeClr val="tx1"/>
                </a:solidFill>
                <a:latin typeface="Arial" charset="0"/>
              </a:defRPr>
            </a:lvl6pPr>
            <a:lvl7pPr marL="3086100" indent="-342900" fontAlgn="base">
              <a:spcBef>
                <a:spcPct val="0"/>
              </a:spcBef>
              <a:spcAft>
                <a:spcPct val="0"/>
              </a:spcAft>
              <a:defRPr>
                <a:solidFill>
                  <a:schemeClr val="tx1"/>
                </a:solidFill>
                <a:latin typeface="Arial" charset="0"/>
              </a:defRPr>
            </a:lvl7pPr>
            <a:lvl8pPr marL="3543300" indent="-342900" fontAlgn="base">
              <a:spcBef>
                <a:spcPct val="0"/>
              </a:spcBef>
              <a:spcAft>
                <a:spcPct val="0"/>
              </a:spcAft>
              <a:defRPr>
                <a:solidFill>
                  <a:schemeClr val="tx1"/>
                </a:solidFill>
                <a:latin typeface="Arial" charset="0"/>
              </a:defRPr>
            </a:lvl8pPr>
            <a:lvl9pPr marL="4000500" indent="-342900" fontAlgn="base">
              <a:spcBef>
                <a:spcPct val="0"/>
              </a:spcBef>
              <a:spcAft>
                <a:spcPct val="0"/>
              </a:spcAft>
              <a:defRPr>
                <a:solidFill>
                  <a:schemeClr val="tx1"/>
                </a:solidFill>
                <a:latin typeface="Arial" charset="0"/>
              </a:defRPr>
            </a:lvl9pPr>
          </a:lstStyle>
          <a:p>
            <a:r>
              <a:rPr lang="en-US" altLang="en-US" sz="3200"/>
              <a:t>6  ‘All the days that he separates himself to the LORD he shall not go near a dead body.</a:t>
            </a:r>
          </a:p>
          <a:p>
            <a:r>
              <a:rPr lang="en-US" altLang="en-US" sz="3200"/>
              <a:t>7  ‘He shall not make himself unclean even for his father or his mother, for his brother or his sister, </a:t>
            </a:r>
            <a:r>
              <a:rPr lang="en-US" altLang="en-US" sz="3200" b="1"/>
              <a:t>when they die</a:t>
            </a:r>
            <a:r>
              <a:rPr lang="en-US" altLang="en-US" sz="3200"/>
              <a:t>, because his separation to God is on his head.</a:t>
            </a:r>
          </a:p>
          <a:p>
            <a:r>
              <a:rPr lang="en-US" altLang="en-US" sz="3200"/>
              <a:t>8  ‘All the days of his separation he shall be holy to the LORD.</a:t>
            </a:r>
          </a:p>
          <a:p>
            <a:pPr algn="r"/>
            <a:r>
              <a:rPr lang="en-US" altLang="en-US" sz="3200" i="1"/>
              <a:t>NUMBERS 6:6-8</a:t>
            </a:r>
          </a:p>
        </p:txBody>
      </p:sp>
    </p:spTree>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1141"/>
                                        </p:tgtEl>
                                        <p:attrNameLst>
                                          <p:attrName>style.visibility</p:attrName>
                                        </p:attrNameLst>
                                      </p:cBhvr>
                                      <p:to>
                                        <p:strVal val="visible"/>
                                      </p:to>
                                    </p:set>
                                    <p:animEffect transition="in" filter="fade">
                                      <p:cBhvr>
                                        <p:cTn id="7" dur="2000"/>
                                        <p:tgtEl>
                                          <p:spTgt spid="911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1141"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2"/>
          <p:cNvSpPr>
            <a:spLocks noGrp="1" noChangeArrowheads="1"/>
          </p:cNvSpPr>
          <p:nvPr>
            <p:ph type="title"/>
          </p:nvPr>
        </p:nvSpPr>
        <p:spPr>
          <a:xfrm>
            <a:off x="76200" y="457200"/>
            <a:ext cx="7772400" cy="1143000"/>
          </a:xfrm>
        </p:spPr>
        <p:txBody>
          <a:bodyPr/>
          <a:lstStyle/>
          <a:p>
            <a:r>
              <a:rPr lang="en-US" altLang="en-US" sz="7200" dirty="0">
                <a:latin typeface="+mn-lt"/>
              </a:rPr>
              <a:t>THE HIGH PRIEST</a:t>
            </a:r>
          </a:p>
        </p:txBody>
      </p:sp>
      <p:sp>
        <p:nvSpPr>
          <p:cNvPr id="93187" name="Rectangle 3"/>
          <p:cNvSpPr>
            <a:spLocks noGrp="1" noChangeArrowheads="1"/>
          </p:cNvSpPr>
          <p:nvPr>
            <p:ph type="body" idx="1"/>
          </p:nvPr>
        </p:nvSpPr>
        <p:spPr>
          <a:xfrm>
            <a:off x="609600" y="1828800"/>
            <a:ext cx="7772400" cy="4114800"/>
          </a:xfrm>
        </p:spPr>
        <p:txBody>
          <a:bodyPr/>
          <a:lstStyle/>
          <a:p>
            <a:pPr marL="609600" indent="-609600">
              <a:lnSpc>
                <a:spcPct val="80000"/>
              </a:lnSpc>
              <a:buFontTx/>
              <a:buNone/>
            </a:pPr>
            <a:r>
              <a:rPr lang="en-US" altLang="en-US"/>
              <a:t>11  ‘nor shall he go near any dead body, nor defile himself for his father or his mother;</a:t>
            </a:r>
          </a:p>
          <a:p>
            <a:pPr marL="609600" indent="-609600">
              <a:lnSpc>
                <a:spcPct val="80000"/>
              </a:lnSpc>
              <a:buFontTx/>
              <a:buAutoNum type="arabicPlain" startAt="12"/>
            </a:pPr>
            <a:r>
              <a:rPr lang="en-US" altLang="en-US"/>
              <a:t>‘nor shall he go out of the sanctuary, nor profane the sanctuary of his God; for the consecration of the anointing oil of his God is upon him: I am the LORD.</a:t>
            </a:r>
          </a:p>
          <a:p>
            <a:pPr marL="609600" indent="-609600" algn="r">
              <a:lnSpc>
                <a:spcPct val="80000"/>
              </a:lnSpc>
              <a:buFontTx/>
              <a:buNone/>
            </a:pPr>
            <a:r>
              <a:rPr lang="en-US" altLang="en-US" i="1">
                <a:latin typeface="Arial Rounded MT Bold" pitchFamily="34" charset="0"/>
              </a:rPr>
              <a:t>LEVITICUS 21</a:t>
            </a:r>
          </a:p>
        </p:txBody>
      </p:sp>
      <p:sp>
        <p:nvSpPr>
          <p:cNvPr id="93188" name="Line 4"/>
          <p:cNvSpPr>
            <a:spLocks noChangeShapeType="1"/>
          </p:cNvSpPr>
          <p:nvPr/>
        </p:nvSpPr>
        <p:spPr bwMode="auto">
          <a:xfrm>
            <a:off x="4587875" y="2711450"/>
            <a:ext cx="2286000" cy="0"/>
          </a:xfrm>
          <a:prstGeom prst="line">
            <a:avLst/>
          </a:prstGeom>
          <a:noFill/>
          <a:ln w="63500">
            <a:solidFill>
              <a:schemeClr val="tx1"/>
            </a:solidFill>
            <a:round/>
            <a:headEnd/>
            <a:tailEnd type="non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Tree>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93188"/>
                                        </p:tgtEl>
                                        <p:attrNameLst>
                                          <p:attrName>style.visibility</p:attrName>
                                        </p:attrNameLst>
                                      </p:cBhvr>
                                      <p:to>
                                        <p:strVal val="visible"/>
                                      </p:to>
                                    </p:set>
                                    <p:animEffect transition="in" filter="wipe(left)">
                                      <p:cBhvr>
                                        <p:cTn id="7" dur="500"/>
                                        <p:tgtEl>
                                          <p:spTgt spid="9318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188"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2"/>
          <p:cNvSpPr>
            <a:spLocks noGrp="1" noChangeArrowheads="1"/>
          </p:cNvSpPr>
          <p:nvPr>
            <p:ph type="title"/>
          </p:nvPr>
        </p:nvSpPr>
        <p:spPr>
          <a:xfrm>
            <a:off x="0" y="457200"/>
            <a:ext cx="9067800" cy="1143000"/>
          </a:xfrm>
        </p:spPr>
        <p:txBody>
          <a:bodyPr/>
          <a:lstStyle/>
          <a:p>
            <a:r>
              <a:rPr lang="en-US" altLang="en-US" sz="6000" dirty="0">
                <a:latin typeface="+mn-lt"/>
              </a:rPr>
              <a:t>THE DISCIPLE OF CHRIST</a:t>
            </a:r>
          </a:p>
        </p:txBody>
      </p:sp>
      <p:sp>
        <p:nvSpPr>
          <p:cNvPr id="94211" name="Rectangle 3"/>
          <p:cNvSpPr>
            <a:spLocks noGrp="1" noChangeArrowheads="1"/>
          </p:cNvSpPr>
          <p:nvPr>
            <p:ph type="body" idx="1"/>
          </p:nvPr>
        </p:nvSpPr>
        <p:spPr>
          <a:xfrm>
            <a:off x="685800" y="1600200"/>
            <a:ext cx="7772400" cy="4953000"/>
          </a:xfrm>
          <a:solidFill>
            <a:schemeClr val="accent1">
              <a:alpha val="50000"/>
            </a:schemeClr>
          </a:solidFill>
          <a:ln w="63500">
            <a:solidFill>
              <a:srgbClr val="FF0000"/>
            </a:solidFill>
            <a:miter lim="800000"/>
            <a:headEnd/>
            <a:tailEnd/>
          </a:ln>
        </p:spPr>
        <p:txBody>
          <a:bodyPr/>
          <a:lstStyle/>
          <a:p>
            <a:pPr marL="457200" indent="-457200">
              <a:lnSpc>
                <a:spcPct val="80000"/>
              </a:lnSpc>
              <a:buFontTx/>
              <a:buNone/>
            </a:pPr>
            <a:r>
              <a:rPr lang="en-US" altLang="en-US" sz="2800"/>
              <a:t>59  Then He said to another, “Follow Me.” But he said, “Lord, let me first go and bury my father.”</a:t>
            </a:r>
          </a:p>
          <a:p>
            <a:pPr marL="457200" indent="-457200">
              <a:lnSpc>
                <a:spcPct val="80000"/>
              </a:lnSpc>
              <a:buFontTx/>
              <a:buNone/>
            </a:pPr>
            <a:r>
              <a:rPr lang="en-US" altLang="en-US" sz="2800"/>
              <a:t>60  Jesus said to him, “Let the dead bury their own dead, but you go and preach the kingdom of God.”</a:t>
            </a:r>
          </a:p>
          <a:p>
            <a:pPr marL="457200" indent="-457200">
              <a:lnSpc>
                <a:spcPct val="80000"/>
              </a:lnSpc>
              <a:buFontTx/>
              <a:buNone/>
            </a:pPr>
            <a:r>
              <a:rPr lang="en-US" altLang="en-US" sz="2800"/>
              <a:t>61  And another also said, “Lord, I will follow You, but let me first go and bid them farewell who are at my house.”</a:t>
            </a:r>
          </a:p>
          <a:p>
            <a:pPr marL="457200" indent="-457200">
              <a:lnSpc>
                <a:spcPct val="80000"/>
              </a:lnSpc>
              <a:buFontTx/>
              <a:buAutoNum type="arabicPlain" startAt="62"/>
            </a:pPr>
            <a:r>
              <a:rPr lang="en-US" altLang="en-US" sz="2800"/>
              <a:t>But Jesus said to him, “No one, having put his hand to the plow, and looking back, is fit for the kingdom of God.”</a:t>
            </a:r>
          </a:p>
          <a:p>
            <a:pPr marL="457200" indent="-457200" algn="r">
              <a:lnSpc>
                <a:spcPct val="80000"/>
              </a:lnSpc>
              <a:buFontTx/>
              <a:buNone/>
            </a:pPr>
            <a:r>
              <a:rPr lang="en-US" altLang="en-US" sz="2800">
                <a:latin typeface="Arial Rounded MT Bold" pitchFamily="34" charset="0"/>
              </a:rPr>
              <a:t>LUKE 9</a:t>
            </a:r>
          </a:p>
        </p:txBody>
      </p:sp>
    </p:spTree>
  </p:cSld>
  <p:clrMapOvr>
    <a:masterClrMapping/>
  </p:clrMapOvr>
  <p:transition spd="slow">
    <p:pull/>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94211">
                                            <p:bg/>
                                          </p:spTgt>
                                        </p:tgtEl>
                                        <p:attrNameLst>
                                          <p:attrName>style.visibility</p:attrName>
                                        </p:attrNameLst>
                                      </p:cBhvr>
                                      <p:to>
                                        <p:strVal val="visible"/>
                                      </p:to>
                                    </p:set>
                                    <p:animEffect transition="in" filter="fade">
                                      <p:cBhvr>
                                        <p:cTn id="7" dur="2000"/>
                                        <p:tgtEl>
                                          <p:spTgt spid="94211">
                                            <p:bg/>
                                          </p:spTgt>
                                        </p:tgtEl>
                                      </p:cBhvr>
                                    </p:animEffect>
                                  </p:childTnLst>
                                </p:cTn>
                              </p:par>
                            </p:childTnLst>
                          </p:cTn>
                        </p:par>
                        <p:par>
                          <p:cTn id="8" fill="hold" nodeType="afterGroup">
                            <p:stCondLst>
                              <p:cond delay="2000"/>
                            </p:stCondLst>
                            <p:childTnLst>
                              <p:par>
                                <p:cTn id="9" presetID="10" presetClass="entr" presetSubtype="0" fill="hold" grpId="0" nodeType="afterEffect">
                                  <p:stCondLst>
                                    <p:cond delay="0"/>
                                  </p:stCondLst>
                                  <p:childTnLst>
                                    <p:set>
                                      <p:cBhvr>
                                        <p:cTn id="10" dur="1" fill="hold">
                                          <p:stCondLst>
                                            <p:cond delay="0"/>
                                          </p:stCondLst>
                                        </p:cTn>
                                        <p:tgtEl>
                                          <p:spTgt spid="94211">
                                            <p:txEl>
                                              <p:pRg st="0" end="0"/>
                                            </p:txEl>
                                          </p:spTgt>
                                        </p:tgtEl>
                                        <p:attrNameLst>
                                          <p:attrName>style.visibility</p:attrName>
                                        </p:attrNameLst>
                                      </p:cBhvr>
                                      <p:to>
                                        <p:strVal val="visible"/>
                                      </p:to>
                                    </p:set>
                                    <p:animEffect transition="in" filter="fade">
                                      <p:cBhvr>
                                        <p:cTn id="11" dur="2000"/>
                                        <p:tgtEl>
                                          <p:spTgt spid="94211">
                                            <p:txEl>
                                              <p:pRg st="0" end="0"/>
                                            </p:txEl>
                                          </p:spTgt>
                                        </p:tgtEl>
                                      </p:cBhvr>
                                    </p:animEffect>
                                  </p:childTnLst>
                                </p:cTn>
                              </p:par>
                            </p:childTnLst>
                          </p:cTn>
                        </p:par>
                        <p:par>
                          <p:cTn id="12" fill="hold" nodeType="afterGroup">
                            <p:stCondLst>
                              <p:cond delay="4000"/>
                            </p:stCondLst>
                            <p:childTnLst>
                              <p:par>
                                <p:cTn id="13" presetID="10" presetClass="entr" presetSubtype="0" fill="hold" grpId="0" nodeType="afterEffect">
                                  <p:stCondLst>
                                    <p:cond delay="0"/>
                                  </p:stCondLst>
                                  <p:childTnLst>
                                    <p:set>
                                      <p:cBhvr>
                                        <p:cTn id="14" dur="1" fill="hold">
                                          <p:stCondLst>
                                            <p:cond delay="0"/>
                                          </p:stCondLst>
                                        </p:cTn>
                                        <p:tgtEl>
                                          <p:spTgt spid="94211">
                                            <p:txEl>
                                              <p:pRg st="1" end="1"/>
                                            </p:txEl>
                                          </p:spTgt>
                                        </p:tgtEl>
                                        <p:attrNameLst>
                                          <p:attrName>style.visibility</p:attrName>
                                        </p:attrNameLst>
                                      </p:cBhvr>
                                      <p:to>
                                        <p:strVal val="visible"/>
                                      </p:to>
                                    </p:set>
                                    <p:animEffect transition="in" filter="fade">
                                      <p:cBhvr>
                                        <p:cTn id="15" dur="2000"/>
                                        <p:tgtEl>
                                          <p:spTgt spid="94211">
                                            <p:txEl>
                                              <p:pRg st="1" end="1"/>
                                            </p:txEl>
                                          </p:spTgt>
                                        </p:tgtEl>
                                      </p:cBhvr>
                                    </p:animEffect>
                                  </p:childTnLst>
                                </p:cTn>
                              </p:par>
                            </p:childTnLst>
                          </p:cTn>
                        </p:par>
                        <p:par>
                          <p:cTn id="16" fill="hold" nodeType="afterGroup">
                            <p:stCondLst>
                              <p:cond delay="6000"/>
                            </p:stCondLst>
                            <p:childTnLst>
                              <p:par>
                                <p:cTn id="17" presetID="10" presetClass="entr" presetSubtype="0" fill="hold" grpId="0" nodeType="afterEffect">
                                  <p:stCondLst>
                                    <p:cond delay="0"/>
                                  </p:stCondLst>
                                  <p:childTnLst>
                                    <p:set>
                                      <p:cBhvr>
                                        <p:cTn id="18" dur="1" fill="hold">
                                          <p:stCondLst>
                                            <p:cond delay="0"/>
                                          </p:stCondLst>
                                        </p:cTn>
                                        <p:tgtEl>
                                          <p:spTgt spid="94211">
                                            <p:txEl>
                                              <p:pRg st="2" end="2"/>
                                            </p:txEl>
                                          </p:spTgt>
                                        </p:tgtEl>
                                        <p:attrNameLst>
                                          <p:attrName>style.visibility</p:attrName>
                                        </p:attrNameLst>
                                      </p:cBhvr>
                                      <p:to>
                                        <p:strVal val="visible"/>
                                      </p:to>
                                    </p:set>
                                    <p:animEffect transition="in" filter="fade">
                                      <p:cBhvr>
                                        <p:cTn id="19" dur="2000"/>
                                        <p:tgtEl>
                                          <p:spTgt spid="94211">
                                            <p:txEl>
                                              <p:pRg st="2" end="2"/>
                                            </p:txEl>
                                          </p:spTgt>
                                        </p:tgtEl>
                                      </p:cBhvr>
                                    </p:animEffect>
                                  </p:childTnLst>
                                </p:cTn>
                              </p:par>
                            </p:childTnLst>
                          </p:cTn>
                        </p:par>
                        <p:par>
                          <p:cTn id="20" fill="hold" nodeType="afterGroup">
                            <p:stCondLst>
                              <p:cond delay="8000"/>
                            </p:stCondLst>
                            <p:childTnLst>
                              <p:par>
                                <p:cTn id="21" presetID="10" presetClass="entr" presetSubtype="0" fill="hold" grpId="0" nodeType="afterEffect">
                                  <p:stCondLst>
                                    <p:cond delay="0"/>
                                  </p:stCondLst>
                                  <p:childTnLst>
                                    <p:set>
                                      <p:cBhvr>
                                        <p:cTn id="22" dur="1" fill="hold">
                                          <p:stCondLst>
                                            <p:cond delay="0"/>
                                          </p:stCondLst>
                                        </p:cTn>
                                        <p:tgtEl>
                                          <p:spTgt spid="94211">
                                            <p:txEl>
                                              <p:pRg st="3" end="3"/>
                                            </p:txEl>
                                          </p:spTgt>
                                        </p:tgtEl>
                                        <p:attrNameLst>
                                          <p:attrName>style.visibility</p:attrName>
                                        </p:attrNameLst>
                                      </p:cBhvr>
                                      <p:to>
                                        <p:strVal val="visible"/>
                                      </p:to>
                                    </p:set>
                                    <p:animEffect transition="in" filter="fade">
                                      <p:cBhvr>
                                        <p:cTn id="23" dur="2000"/>
                                        <p:tgtEl>
                                          <p:spTgt spid="94211">
                                            <p:txEl>
                                              <p:pRg st="3" end="3"/>
                                            </p:txEl>
                                          </p:spTgt>
                                        </p:tgtEl>
                                      </p:cBhvr>
                                    </p:animEffect>
                                  </p:childTnLst>
                                </p:cTn>
                              </p:par>
                            </p:childTnLst>
                          </p:cTn>
                        </p:par>
                        <p:par>
                          <p:cTn id="24" fill="hold" nodeType="afterGroup">
                            <p:stCondLst>
                              <p:cond delay="10000"/>
                            </p:stCondLst>
                            <p:childTnLst>
                              <p:par>
                                <p:cTn id="25" presetID="10" presetClass="entr" presetSubtype="0" fill="hold" grpId="0" nodeType="afterEffect">
                                  <p:stCondLst>
                                    <p:cond delay="0"/>
                                  </p:stCondLst>
                                  <p:childTnLst>
                                    <p:set>
                                      <p:cBhvr>
                                        <p:cTn id="26" dur="1" fill="hold">
                                          <p:stCondLst>
                                            <p:cond delay="0"/>
                                          </p:stCondLst>
                                        </p:cTn>
                                        <p:tgtEl>
                                          <p:spTgt spid="94211">
                                            <p:txEl>
                                              <p:pRg st="4" end="4"/>
                                            </p:txEl>
                                          </p:spTgt>
                                        </p:tgtEl>
                                        <p:attrNameLst>
                                          <p:attrName>style.visibility</p:attrName>
                                        </p:attrNameLst>
                                      </p:cBhvr>
                                      <p:to>
                                        <p:strVal val="visible"/>
                                      </p:to>
                                    </p:set>
                                    <p:animEffect transition="in" filter="fade">
                                      <p:cBhvr>
                                        <p:cTn id="27" dur="2000"/>
                                        <p:tgtEl>
                                          <p:spTgt spid="94211">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211" grpId="0" build="p"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2"/>
          <p:cNvSpPr>
            <a:spLocks noGrp="1" noChangeArrowheads="1"/>
          </p:cNvSpPr>
          <p:nvPr>
            <p:ph type="title"/>
          </p:nvPr>
        </p:nvSpPr>
        <p:spPr>
          <a:xfrm>
            <a:off x="76200" y="533400"/>
            <a:ext cx="7772400" cy="1143000"/>
          </a:xfrm>
        </p:spPr>
        <p:txBody>
          <a:bodyPr/>
          <a:lstStyle/>
          <a:p>
            <a:r>
              <a:rPr lang="en-US" altLang="en-US" sz="6000" b="0">
                <a:latin typeface="Gill Sans Ultra Bold" pitchFamily="34" charset="0"/>
              </a:rPr>
              <a:t>LUKE 14:26</a:t>
            </a:r>
          </a:p>
        </p:txBody>
      </p:sp>
      <p:sp>
        <p:nvSpPr>
          <p:cNvPr id="95235" name="Rectangle 3"/>
          <p:cNvSpPr>
            <a:spLocks noGrp="1" noChangeArrowheads="1"/>
          </p:cNvSpPr>
          <p:nvPr>
            <p:ph type="body" idx="1"/>
          </p:nvPr>
        </p:nvSpPr>
        <p:spPr>
          <a:xfrm>
            <a:off x="685800" y="2057400"/>
            <a:ext cx="7772400" cy="3048000"/>
          </a:xfrm>
          <a:solidFill>
            <a:schemeClr val="accent1"/>
          </a:solidFill>
          <a:ln w="76200">
            <a:solidFill>
              <a:schemeClr val="tx1"/>
            </a:solidFill>
            <a:miter lim="800000"/>
            <a:headEnd/>
            <a:tailEnd/>
          </a:ln>
        </p:spPr>
        <p:txBody>
          <a:bodyPr/>
          <a:lstStyle/>
          <a:p>
            <a:pPr algn="r">
              <a:buFontTx/>
              <a:buNone/>
            </a:pPr>
            <a:r>
              <a:rPr lang="en-US" altLang="en-US">
                <a:solidFill>
                  <a:srgbClr val="FF3300"/>
                </a:solidFill>
                <a:effectLst>
                  <a:outerShdw blurRad="38100" dist="38100" dir="2700000" algn="tl">
                    <a:srgbClr val="C0C0C0"/>
                  </a:outerShdw>
                </a:effectLst>
              </a:rPr>
              <a:t>"If anyone comes to Me and does not hate his father and mother, wife and children, brothers and sisters, yes, and his own life also, he cannot be My disciple.</a:t>
            </a:r>
          </a:p>
        </p:txBody>
      </p:sp>
      <p:sp>
        <p:nvSpPr>
          <p:cNvPr id="95236" name="Text Box 4"/>
          <p:cNvSpPr txBox="1">
            <a:spLocks noChangeArrowheads="1"/>
          </p:cNvSpPr>
          <p:nvPr/>
        </p:nvSpPr>
        <p:spPr bwMode="auto">
          <a:xfrm>
            <a:off x="685800" y="5334000"/>
            <a:ext cx="8229600" cy="11604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63500">
                <a:solidFill>
                  <a:schemeClr val="tx1"/>
                </a:solidFill>
                <a:miter lim="800000"/>
                <a:headEnd/>
                <a:tailEnd type="none" w="lg" len="lg"/>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defRPr>
                <a:solidFill>
                  <a:schemeClr val="tx1"/>
                </a:solidFill>
                <a:latin typeface="Arial" charset="0"/>
              </a:defRPr>
            </a:lvl1pPr>
            <a:lvl2pPr marL="800100" indent="-342900">
              <a:defRPr>
                <a:solidFill>
                  <a:schemeClr val="tx1"/>
                </a:solidFill>
                <a:latin typeface="Arial" charset="0"/>
              </a:defRPr>
            </a:lvl2pPr>
            <a:lvl3pPr marL="1257300" indent="-342900">
              <a:defRPr>
                <a:solidFill>
                  <a:schemeClr val="tx1"/>
                </a:solidFill>
                <a:latin typeface="Arial" charset="0"/>
              </a:defRPr>
            </a:lvl3pPr>
            <a:lvl4pPr marL="1714500" indent="-342900">
              <a:defRPr>
                <a:solidFill>
                  <a:schemeClr val="tx1"/>
                </a:solidFill>
                <a:latin typeface="Arial" charset="0"/>
              </a:defRPr>
            </a:lvl4pPr>
            <a:lvl5pPr marL="2171700" indent="-342900">
              <a:defRPr>
                <a:solidFill>
                  <a:schemeClr val="tx1"/>
                </a:solidFill>
                <a:latin typeface="Arial" charset="0"/>
              </a:defRPr>
            </a:lvl5pPr>
            <a:lvl6pPr marL="2628900" indent="-342900" fontAlgn="base">
              <a:spcBef>
                <a:spcPct val="0"/>
              </a:spcBef>
              <a:spcAft>
                <a:spcPct val="0"/>
              </a:spcAft>
              <a:defRPr>
                <a:solidFill>
                  <a:schemeClr val="tx1"/>
                </a:solidFill>
                <a:latin typeface="Arial" charset="0"/>
              </a:defRPr>
            </a:lvl6pPr>
            <a:lvl7pPr marL="3086100" indent="-342900" fontAlgn="base">
              <a:spcBef>
                <a:spcPct val="0"/>
              </a:spcBef>
              <a:spcAft>
                <a:spcPct val="0"/>
              </a:spcAft>
              <a:defRPr>
                <a:solidFill>
                  <a:schemeClr val="tx1"/>
                </a:solidFill>
                <a:latin typeface="Arial" charset="0"/>
              </a:defRPr>
            </a:lvl7pPr>
            <a:lvl8pPr marL="3543300" indent="-342900" fontAlgn="base">
              <a:spcBef>
                <a:spcPct val="0"/>
              </a:spcBef>
              <a:spcAft>
                <a:spcPct val="0"/>
              </a:spcAft>
              <a:defRPr>
                <a:solidFill>
                  <a:schemeClr val="tx1"/>
                </a:solidFill>
                <a:latin typeface="Arial" charset="0"/>
              </a:defRPr>
            </a:lvl8pPr>
            <a:lvl9pPr marL="4000500" indent="-342900" fontAlgn="base">
              <a:spcBef>
                <a:spcPct val="0"/>
              </a:spcBef>
              <a:spcAft>
                <a:spcPct val="0"/>
              </a:spcAft>
              <a:defRPr>
                <a:solidFill>
                  <a:schemeClr val="tx1"/>
                </a:solidFill>
                <a:latin typeface="Arial" charset="0"/>
              </a:defRPr>
            </a:lvl9pPr>
          </a:lstStyle>
          <a:p>
            <a:pPr>
              <a:spcBef>
                <a:spcPct val="50000"/>
              </a:spcBef>
              <a:buFontTx/>
              <a:buChar char="•"/>
            </a:pPr>
            <a:r>
              <a:rPr lang="en-US" altLang="en-US" sz="2800">
                <a:latin typeface="Arial Rounded MT Bold" pitchFamily="34" charset="0"/>
              </a:rPr>
              <a:t>NOT “HATE” TO “DISOBEY” (cf. Eph. 6:1-3)</a:t>
            </a:r>
          </a:p>
          <a:p>
            <a:pPr>
              <a:spcBef>
                <a:spcPct val="50000"/>
              </a:spcBef>
              <a:buFontTx/>
              <a:buChar char="•"/>
            </a:pPr>
            <a:r>
              <a:rPr lang="en-US" altLang="en-US" sz="2800">
                <a:latin typeface="Arial Rounded MT Bold" pitchFamily="34" charset="0"/>
              </a:rPr>
              <a:t>MEANING = TO LOVE LESS</a:t>
            </a:r>
          </a:p>
        </p:txBody>
      </p:sp>
    </p:spTree>
  </p:cSld>
  <p:clrMapOvr>
    <a:masterClrMapping/>
  </p:clrMapOvr>
  <p:transition spd="slow">
    <p:cove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523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236"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5" name="Oval 5"/>
          <p:cNvSpPr>
            <a:spLocks noChangeArrowheads="1"/>
          </p:cNvSpPr>
          <p:nvPr/>
        </p:nvSpPr>
        <p:spPr bwMode="auto">
          <a:xfrm>
            <a:off x="2028825" y="2286000"/>
            <a:ext cx="2209800" cy="641350"/>
          </a:xfrm>
          <a:prstGeom prst="ellipse">
            <a:avLst/>
          </a:prstGeom>
          <a:solidFill>
            <a:schemeClr val="accent1"/>
          </a:solidFill>
          <a:ln w="63500">
            <a:solidFill>
              <a:srgbClr val="FF0000"/>
            </a:solidFill>
            <a:round/>
            <a:headEnd/>
            <a:tailEnd type="none" w="lg" len="lg"/>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7282" name="Rectangle 2"/>
          <p:cNvSpPr>
            <a:spLocks noGrp="1" noChangeArrowheads="1"/>
          </p:cNvSpPr>
          <p:nvPr>
            <p:ph type="title"/>
          </p:nvPr>
        </p:nvSpPr>
        <p:spPr>
          <a:xfrm>
            <a:off x="76200" y="457200"/>
            <a:ext cx="7772400" cy="1143000"/>
          </a:xfrm>
        </p:spPr>
        <p:txBody>
          <a:bodyPr/>
          <a:lstStyle/>
          <a:p>
            <a:r>
              <a:rPr lang="en-US" altLang="en-US" sz="6600"/>
              <a:t>MATTHEW 6:33</a:t>
            </a:r>
          </a:p>
        </p:txBody>
      </p:sp>
      <p:sp>
        <p:nvSpPr>
          <p:cNvPr id="97284" name="Text Box 4"/>
          <p:cNvSpPr txBox="1">
            <a:spLocks noChangeArrowheads="1"/>
          </p:cNvSpPr>
          <p:nvPr/>
        </p:nvSpPr>
        <p:spPr bwMode="auto">
          <a:xfrm>
            <a:off x="914400" y="2209800"/>
            <a:ext cx="7696200" cy="2352675"/>
          </a:xfrm>
          <a:prstGeom prst="rect">
            <a:avLst/>
          </a:prstGeom>
          <a:solidFill>
            <a:schemeClr val="accent1">
              <a:alpha val="39999"/>
            </a:schemeClr>
          </a:solidFill>
          <a:ln w="63500">
            <a:solidFill>
              <a:srgbClr val="0000FF"/>
            </a:solidFill>
            <a:miter lim="800000"/>
            <a:headEnd/>
            <a:tailEnd type="none" w="lg" len="lg"/>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3600">
                <a:latin typeface="Arial Rounded MT Bold" pitchFamily="34" charset="0"/>
              </a:rPr>
              <a:t>“But seek first the kingdom of God and His righteousness, and all these things shall be added to you.”</a:t>
            </a:r>
          </a:p>
        </p:txBody>
      </p:sp>
      <p:sp>
        <p:nvSpPr>
          <p:cNvPr id="97286" name="WordArt 6"/>
          <p:cNvSpPr>
            <a:spLocks noChangeArrowheads="1" noChangeShapeType="1" noTextEdit="1"/>
          </p:cNvSpPr>
          <p:nvPr/>
        </p:nvSpPr>
        <p:spPr bwMode="auto">
          <a:xfrm>
            <a:off x="1143000" y="5105400"/>
            <a:ext cx="6172200" cy="838200"/>
          </a:xfrm>
          <a:prstGeom prst="rect">
            <a:avLst/>
          </a:prstGeom>
        </p:spPr>
        <p:txBody>
          <a:bodyPr wrap="none" fromWordArt="1">
            <a:prstTxWarp prst="textPlain">
              <a:avLst>
                <a:gd name="adj" fmla="val 50000"/>
              </a:avLst>
            </a:prstTxWarp>
          </a:bodyPr>
          <a:lstStyle/>
          <a:p>
            <a:pPr algn="ctr"/>
            <a:r>
              <a:rPr lang="en-US" sz="3600" kern="10">
                <a:ln w="19050">
                  <a:solidFill>
                    <a:schemeClr val="accent1"/>
                  </a:solidFill>
                  <a:round/>
                  <a:headEnd/>
                  <a:tailEnd type="none" w="lg" len="lg"/>
                </a:ln>
                <a:solidFill>
                  <a:srgbClr val="0000FF"/>
                </a:solidFill>
                <a:effectLst>
                  <a:outerShdw dist="563972" dir="14049741" sx="125000" sy="125000" algn="tl" rotWithShape="0">
                    <a:srgbClr val="C7DFD3">
                      <a:alpha val="80000"/>
                    </a:srgbClr>
                  </a:outerShdw>
                </a:effectLst>
                <a:latin typeface="Times New Roman"/>
                <a:cs typeface="Times New Roman"/>
              </a:rPr>
              <a:t>PERSPECTIVE</a:t>
            </a:r>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97285"/>
                                        </p:tgtEl>
                                        <p:attrNameLst>
                                          <p:attrName>style.visibility</p:attrName>
                                        </p:attrNameLst>
                                      </p:cBhvr>
                                      <p:to>
                                        <p:strVal val="visible"/>
                                      </p:to>
                                    </p:set>
                                    <p:animEffect transition="in" filter="fade">
                                      <p:cBhvr>
                                        <p:cTn id="7" dur="2000"/>
                                        <p:tgtEl>
                                          <p:spTgt spid="972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285"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60" name="WordArt 4"/>
          <p:cNvSpPr>
            <a:spLocks noChangeArrowheads="1" noChangeShapeType="1" noTextEdit="1"/>
          </p:cNvSpPr>
          <p:nvPr/>
        </p:nvSpPr>
        <p:spPr bwMode="auto">
          <a:xfrm>
            <a:off x="609600" y="533400"/>
            <a:ext cx="8077200" cy="5715000"/>
          </a:xfrm>
          <a:prstGeom prst="rect">
            <a:avLst/>
          </a:prstGeom>
        </p:spPr>
        <p:txBody>
          <a:bodyPr wrap="none" fromWordArt="1">
            <a:prstTxWarp prst="textInflate">
              <a:avLst>
                <a:gd name="adj" fmla="val 13634"/>
              </a:avLst>
            </a:prstTxWarp>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algn="ctr"/>
            <a:r>
              <a:rPr lang="en-US" sz="3600" b="1" kern="10" normalizeH="1" dirty="0">
                <a:ln>
                  <a:solidFill>
                    <a:schemeClr val="bg1">
                      <a:lumMod val="25000"/>
                    </a:schemeClr>
                  </a:solidFill>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latin typeface="Arial Black"/>
              </a:rPr>
              <a:t>HAVE YOU</a:t>
            </a:r>
          </a:p>
          <a:p>
            <a:pPr algn="ctr"/>
            <a:r>
              <a:rPr lang="en-US" sz="3600" b="1" kern="10" normalizeH="1" dirty="0">
                <a:ln>
                  <a:solidFill>
                    <a:schemeClr val="bg1">
                      <a:lumMod val="25000"/>
                    </a:schemeClr>
                  </a:solidFill>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latin typeface="Arial Black"/>
              </a:rPr>
              <a:t>COUNTED</a:t>
            </a:r>
          </a:p>
          <a:p>
            <a:pPr algn="ctr"/>
            <a:r>
              <a:rPr lang="en-US" sz="3600" b="1" kern="10" normalizeH="1" dirty="0">
                <a:ln>
                  <a:solidFill>
                    <a:schemeClr val="bg1">
                      <a:lumMod val="25000"/>
                    </a:schemeClr>
                  </a:solidFill>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latin typeface="Arial Black"/>
              </a:rPr>
              <a:t>THE COST?</a:t>
            </a:r>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noChangeArrowheads="1"/>
          </p:cNvSpPr>
          <p:nvPr>
            <p:ph type="title"/>
          </p:nvPr>
        </p:nvSpPr>
        <p:spPr/>
        <p:txBody>
          <a:bodyPr/>
          <a:lstStyle/>
          <a:p>
            <a:r>
              <a:rPr lang="en-US" altLang="en-US" sz="5400" b="1" dirty="0">
                <a:ln>
                  <a:solidFill>
                    <a:schemeClr val="bg1">
                      <a:lumMod val="25000"/>
                    </a:schemeClr>
                  </a:solidFill>
                </a:ln>
                <a:solidFill>
                  <a:schemeClr val="bg1"/>
                </a:solidFill>
              </a:rPr>
              <a:t>CONTEXT of JESUS</a:t>
            </a:r>
          </a:p>
        </p:txBody>
      </p:sp>
      <p:sp>
        <p:nvSpPr>
          <p:cNvPr id="57347" name="Rectangle 3"/>
          <p:cNvSpPr>
            <a:spLocks noGrp="1" noChangeArrowheads="1"/>
          </p:cNvSpPr>
          <p:nvPr>
            <p:ph type="body" idx="1"/>
          </p:nvPr>
        </p:nvSpPr>
        <p:spPr>
          <a:xfrm>
            <a:off x="838200" y="1371600"/>
            <a:ext cx="7467600" cy="5257800"/>
          </a:xfrm>
          <a:solidFill>
            <a:schemeClr val="bg1">
              <a:alpha val="39999"/>
            </a:schemeClr>
          </a:solidFill>
          <a:ln/>
        </p:spPr>
        <p:txBody>
          <a:bodyPr/>
          <a:lstStyle/>
          <a:p>
            <a:r>
              <a:rPr lang="en-US" altLang="en-US" sz="4000" b="1">
                <a:solidFill>
                  <a:schemeClr val="accent2"/>
                </a:solidFill>
              </a:rPr>
              <a:t>entered Capernaum and healed centurion’s son (8:5-13)</a:t>
            </a:r>
          </a:p>
          <a:p>
            <a:r>
              <a:rPr lang="en-US" altLang="en-US" sz="4000" b="1">
                <a:solidFill>
                  <a:schemeClr val="accent2"/>
                </a:solidFill>
              </a:rPr>
              <a:t>healed Peter’s mother-in-law (8:14, 15)</a:t>
            </a:r>
          </a:p>
          <a:p>
            <a:r>
              <a:rPr lang="en-US" altLang="en-US" sz="4000" b="1">
                <a:solidFill>
                  <a:schemeClr val="accent2"/>
                </a:solidFill>
              </a:rPr>
              <a:t>healed many demon-possessed (8:16, 17)</a:t>
            </a:r>
          </a:p>
          <a:p>
            <a:r>
              <a:rPr lang="en-US" altLang="en-US" sz="4000" b="1">
                <a:solidFill>
                  <a:schemeClr val="accent2"/>
                </a:solidFill>
              </a:rPr>
              <a:t>now wants to go to the other side of the sea (8:18)</a:t>
            </a:r>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9" presetClass="exit" presetSubtype="0" fill="hold" grpId="0" nodeType="clickEffect">
                                  <p:stCondLst>
                                    <p:cond delay="0"/>
                                  </p:stCondLst>
                                  <p:childTnLst>
                                    <p:anim calcmode="lin" valueType="num">
                                      <p:cBhvr>
                                        <p:cTn id="6" dur="1000"/>
                                        <p:tgtEl>
                                          <p:spTgt spid="57347">
                                            <p:txEl>
                                              <p:pRg st="0" end="0"/>
                                            </p:txEl>
                                          </p:spTgt>
                                        </p:tgtEl>
                                        <p:attrNameLst>
                                          <p:attrName>ppt_x</p:attrName>
                                        </p:attrNameLst>
                                      </p:cBhvr>
                                      <p:tavLst>
                                        <p:tav tm="0">
                                          <p:val>
                                            <p:strVal val="ppt_x"/>
                                          </p:val>
                                        </p:tav>
                                        <p:tav tm="100000">
                                          <p:val>
                                            <p:strVal val="ppt_x-.2"/>
                                          </p:val>
                                        </p:tav>
                                      </p:tavLst>
                                    </p:anim>
                                    <p:anim calcmode="lin" valueType="num">
                                      <p:cBhvr>
                                        <p:cTn id="7" dur="1000"/>
                                        <p:tgtEl>
                                          <p:spTgt spid="57347">
                                            <p:txEl>
                                              <p:pRg st="0" end="0"/>
                                            </p:txEl>
                                          </p:spTgt>
                                        </p:tgtEl>
                                        <p:attrNameLst>
                                          <p:attrName>ppt_y</p:attrName>
                                        </p:attrNameLst>
                                      </p:cBhvr>
                                      <p:tavLst>
                                        <p:tav tm="0">
                                          <p:val>
                                            <p:strVal val="ppt_y"/>
                                          </p:val>
                                        </p:tav>
                                        <p:tav tm="100000">
                                          <p:val>
                                            <p:strVal val="ppt_y"/>
                                          </p:val>
                                        </p:tav>
                                      </p:tavLst>
                                    </p:anim>
                                    <p:animEffect transition="out" filter="fade">
                                      <p:cBhvr>
                                        <p:cTn id="8" dur="1000"/>
                                        <p:tgtEl>
                                          <p:spTgt spid="57347">
                                            <p:txEl>
                                              <p:pRg st="0" end="0"/>
                                            </p:txEl>
                                          </p:spTgt>
                                        </p:tgtEl>
                                      </p:cBhvr>
                                    </p:animEffect>
                                    <p:set>
                                      <p:cBhvr>
                                        <p:cTn id="9" dur="1" fill="hold">
                                          <p:stCondLst>
                                            <p:cond delay="999"/>
                                          </p:stCondLst>
                                        </p:cTn>
                                        <p:tgtEl>
                                          <p:spTgt spid="57347">
                                            <p:txEl>
                                              <p:pRg st="0" end="0"/>
                                            </p:txEl>
                                          </p:spTgt>
                                        </p:tgtEl>
                                        <p:attrNameLst>
                                          <p:attrName>style.visibility</p:attrName>
                                        </p:attrNameLst>
                                      </p:cBhvr>
                                      <p:to>
                                        <p:strVal val="hidden"/>
                                      </p:to>
                                    </p:set>
                                  </p:childTnLst>
                                </p:cTn>
                              </p:par>
                            </p:childTnLst>
                          </p:cTn>
                        </p:par>
                      </p:childTnLst>
                    </p:cTn>
                  </p:par>
                  <p:par>
                    <p:cTn id="10" fill="hold" nodeType="clickPar">
                      <p:stCondLst>
                        <p:cond delay="indefinite"/>
                      </p:stCondLst>
                      <p:childTnLst>
                        <p:par>
                          <p:cTn id="11" fill="hold" nodeType="withGroup">
                            <p:stCondLst>
                              <p:cond delay="0"/>
                            </p:stCondLst>
                            <p:childTnLst>
                              <p:par>
                                <p:cTn id="12" presetID="29" presetClass="exit" presetSubtype="0" fill="hold" grpId="0" nodeType="clickEffect">
                                  <p:stCondLst>
                                    <p:cond delay="0"/>
                                  </p:stCondLst>
                                  <p:childTnLst>
                                    <p:anim calcmode="lin" valueType="num">
                                      <p:cBhvr>
                                        <p:cTn id="13" dur="1000"/>
                                        <p:tgtEl>
                                          <p:spTgt spid="57347">
                                            <p:txEl>
                                              <p:pRg st="1" end="1"/>
                                            </p:txEl>
                                          </p:spTgt>
                                        </p:tgtEl>
                                        <p:attrNameLst>
                                          <p:attrName>ppt_x</p:attrName>
                                        </p:attrNameLst>
                                      </p:cBhvr>
                                      <p:tavLst>
                                        <p:tav tm="0">
                                          <p:val>
                                            <p:strVal val="ppt_x"/>
                                          </p:val>
                                        </p:tav>
                                        <p:tav tm="100000">
                                          <p:val>
                                            <p:strVal val="ppt_x-.2"/>
                                          </p:val>
                                        </p:tav>
                                      </p:tavLst>
                                    </p:anim>
                                    <p:anim calcmode="lin" valueType="num">
                                      <p:cBhvr>
                                        <p:cTn id="14" dur="1000"/>
                                        <p:tgtEl>
                                          <p:spTgt spid="57347">
                                            <p:txEl>
                                              <p:pRg st="1" end="1"/>
                                            </p:txEl>
                                          </p:spTgt>
                                        </p:tgtEl>
                                        <p:attrNameLst>
                                          <p:attrName>ppt_y</p:attrName>
                                        </p:attrNameLst>
                                      </p:cBhvr>
                                      <p:tavLst>
                                        <p:tav tm="0">
                                          <p:val>
                                            <p:strVal val="ppt_y"/>
                                          </p:val>
                                        </p:tav>
                                        <p:tav tm="100000">
                                          <p:val>
                                            <p:strVal val="ppt_y"/>
                                          </p:val>
                                        </p:tav>
                                      </p:tavLst>
                                    </p:anim>
                                    <p:animEffect transition="out" filter="fade">
                                      <p:cBhvr>
                                        <p:cTn id="15" dur="1000"/>
                                        <p:tgtEl>
                                          <p:spTgt spid="57347">
                                            <p:txEl>
                                              <p:pRg st="1" end="1"/>
                                            </p:txEl>
                                          </p:spTgt>
                                        </p:tgtEl>
                                      </p:cBhvr>
                                    </p:animEffect>
                                    <p:set>
                                      <p:cBhvr>
                                        <p:cTn id="16" dur="1" fill="hold">
                                          <p:stCondLst>
                                            <p:cond delay="999"/>
                                          </p:stCondLst>
                                        </p:cTn>
                                        <p:tgtEl>
                                          <p:spTgt spid="57347">
                                            <p:txEl>
                                              <p:pRg st="1" end="1"/>
                                            </p:txEl>
                                          </p:spTgt>
                                        </p:tgtEl>
                                        <p:attrNameLst>
                                          <p:attrName>style.visibility</p:attrName>
                                        </p:attrNameLst>
                                      </p:cBhvr>
                                      <p:to>
                                        <p:strVal val="hidden"/>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29" presetClass="exit" presetSubtype="0" fill="hold" grpId="0" nodeType="clickEffect">
                                  <p:stCondLst>
                                    <p:cond delay="0"/>
                                  </p:stCondLst>
                                  <p:childTnLst>
                                    <p:anim calcmode="lin" valueType="num">
                                      <p:cBhvr>
                                        <p:cTn id="20" dur="1000"/>
                                        <p:tgtEl>
                                          <p:spTgt spid="57347">
                                            <p:txEl>
                                              <p:pRg st="2" end="2"/>
                                            </p:txEl>
                                          </p:spTgt>
                                        </p:tgtEl>
                                        <p:attrNameLst>
                                          <p:attrName>ppt_x</p:attrName>
                                        </p:attrNameLst>
                                      </p:cBhvr>
                                      <p:tavLst>
                                        <p:tav tm="0">
                                          <p:val>
                                            <p:strVal val="ppt_x"/>
                                          </p:val>
                                        </p:tav>
                                        <p:tav tm="100000">
                                          <p:val>
                                            <p:strVal val="ppt_x-.2"/>
                                          </p:val>
                                        </p:tav>
                                      </p:tavLst>
                                    </p:anim>
                                    <p:anim calcmode="lin" valueType="num">
                                      <p:cBhvr>
                                        <p:cTn id="21" dur="1000"/>
                                        <p:tgtEl>
                                          <p:spTgt spid="57347">
                                            <p:txEl>
                                              <p:pRg st="2" end="2"/>
                                            </p:txEl>
                                          </p:spTgt>
                                        </p:tgtEl>
                                        <p:attrNameLst>
                                          <p:attrName>ppt_y</p:attrName>
                                        </p:attrNameLst>
                                      </p:cBhvr>
                                      <p:tavLst>
                                        <p:tav tm="0">
                                          <p:val>
                                            <p:strVal val="ppt_y"/>
                                          </p:val>
                                        </p:tav>
                                        <p:tav tm="100000">
                                          <p:val>
                                            <p:strVal val="ppt_y"/>
                                          </p:val>
                                        </p:tav>
                                      </p:tavLst>
                                    </p:anim>
                                    <p:animEffect transition="out" filter="fade">
                                      <p:cBhvr>
                                        <p:cTn id="22" dur="1000"/>
                                        <p:tgtEl>
                                          <p:spTgt spid="57347">
                                            <p:txEl>
                                              <p:pRg st="2" end="2"/>
                                            </p:txEl>
                                          </p:spTgt>
                                        </p:tgtEl>
                                      </p:cBhvr>
                                    </p:animEffect>
                                    <p:set>
                                      <p:cBhvr>
                                        <p:cTn id="23" dur="1" fill="hold">
                                          <p:stCondLst>
                                            <p:cond delay="999"/>
                                          </p:stCondLst>
                                        </p:cTn>
                                        <p:tgtEl>
                                          <p:spTgt spid="57347">
                                            <p:txEl>
                                              <p:pRg st="2" end="2"/>
                                            </p:txEl>
                                          </p:spTgt>
                                        </p:tgtEl>
                                        <p:attrNameLst>
                                          <p:attrName>style.visibility</p:attrName>
                                        </p:attrNameLst>
                                      </p:cBhvr>
                                      <p:to>
                                        <p:strVal val="hidden"/>
                                      </p:to>
                                    </p:set>
                                  </p:childTnLst>
                                </p:cTn>
                              </p:par>
                            </p:childTnLst>
                          </p:cTn>
                        </p:par>
                      </p:childTnLst>
                    </p:cTn>
                  </p:par>
                  <p:par>
                    <p:cTn id="24" fill="hold" nodeType="clickPar">
                      <p:stCondLst>
                        <p:cond delay="indefinite"/>
                      </p:stCondLst>
                      <p:childTnLst>
                        <p:par>
                          <p:cTn id="25" fill="hold" nodeType="withGroup">
                            <p:stCondLst>
                              <p:cond delay="0"/>
                            </p:stCondLst>
                            <p:childTnLst>
                              <p:par>
                                <p:cTn id="26" presetID="29" presetClass="exit" presetSubtype="0" fill="hold" grpId="0" nodeType="clickEffect">
                                  <p:stCondLst>
                                    <p:cond delay="0"/>
                                  </p:stCondLst>
                                  <p:childTnLst>
                                    <p:anim calcmode="lin" valueType="num">
                                      <p:cBhvr>
                                        <p:cTn id="27" dur="1000"/>
                                        <p:tgtEl>
                                          <p:spTgt spid="57347">
                                            <p:txEl>
                                              <p:pRg st="3" end="3"/>
                                            </p:txEl>
                                          </p:spTgt>
                                        </p:tgtEl>
                                        <p:attrNameLst>
                                          <p:attrName>ppt_x</p:attrName>
                                        </p:attrNameLst>
                                      </p:cBhvr>
                                      <p:tavLst>
                                        <p:tav tm="0">
                                          <p:val>
                                            <p:strVal val="ppt_x"/>
                                          </p:val>
                                        </p:tav>
                                        <p:tav tm="100000">
                                          <p:val>
                                            <p:strVal val="ppt_x-.2"/>
                                          </p:val>
                                        </p:tav>
                                      </p:tavLst>
                                    </p:anim>
                                    <p:anim calcmode="lin" valueType="num">
                                      <p:cBhvr>
                                        <p:cTn id="28" dur="1000"/>
                                        <p:tgtEl>
                                          <p:spTgt spid="57347">
                                            <p:txEl>
                                              <p:pRg st="3" end="3"/>
                                            </p:txEl>
                                          </p:spTgt>
                                        </p:tgtEl>
                                        <p:attrNameLst>
                                          <p:attrName>ppt_y</p:attrName>
                                        </p:attrNameLst>
                                      </p:cBhvr>
                                      <p:tavLst>
                                        <p:tav tm="0">
                                          <p:val>
                                            <p:strVal val="ppt_y"/>
                                          </p:val>
                                        </p:tav>
                                        <p:tav tm="100000">
                                          <p:val>
                                            <p:strVal val="ppt_y"/>
                                          </p:val>
                                        </p:tav>
                                      </p:tavLst>
                                    </p:anim>
                                    <p:animEffect transition="out" filter="fade">
                                      <p:cBhvr>
                                        <p:cTn id="29" dur="1000"/>
                                        <p:tgtEl>
                                          <p:spTgt spid="57347">
                                            <p:txEl>
                                              <p:pRg st="3" end="3"/>
                                            </p:txEl>
                                          </p:spTgt>
                                        </p:tgtEl>
                                      </p:cBhvr>
                                    </p:animEffect>
                                    <p:set>
                                      <p:cBhvr>
                                        <p:cTn id="30" dur="1" fill="hold">
                                          <p:stCondLst>
                                            <p:cond delay="999"/>
                                          </p:stCondLst>
                                        </p:cTn>
                                        <p:tgtEl>
                                          <p:spTgt spid="57347">
                                            <p:txEl>
                                              <p:pRg st="3" end="3"/>
                                            </p:txEl>
                                          </p:spTgt>
                                        </p:tgtEl>
                                        <p:attrNameLst>
                                          <p:attrName>style.visibility</p:attrName>
                                        </p:attrNameLst>
                                      </p:cBhvr>
                                      <p:to>
                                        <p:strVal val="hidden"/>
                                      </p:to>
                                    </p:set>
                                  </p:childTnLst>
                                </p:cTn>
                              </p:par>
                            </p:childTnLst>
                          </p:cTn>
                        </p:par>
                        <p:par>
                          <p:cTn id="31" fill="hold" nodeType="afterGroup">
                            <p:stCondLst>
                              <p:cond delay="1000"/>
                            </p:stCondLst>
                            <p:childTnLst>
                              <p:par>
                                <p:cTn id="32" presetID="29" presetClass="exit" presetSubtype="0" fill="hold" grpId="0" nodeType="afterEffect">
                                  <p:stCondLst>
                                    <p:cond delay="0"/>
                                  </p:stCondLst>
                                  <p:childTnLst>
                                    <p:anim calcmode="lin" valueType="num">
                                      <p:cBhvr>
                                        <p:cTn id="33" dur="1000"/>
                                        <p:tgtEl>
                                          <p:spTgt spid="57347">
                                            <p:bg/>
                                          </p:spTgt>
                                        </p:tgtEl>
                                        <p:attrNameLst>
                                          <p:attrName>ppt_x</p:attrName>
                                        </p:attrNameLst>
                                      </p:cBhvr>
                                      <p:tavLst>
                                        <p:tav tm="0">
                                          <p:val>
                                            <p:strVal val="ppt_x"/>
                                          </p:val>
                                        </p:tav>
                                        <p:tav tm="100000">
                                          <p:val>
                                            <p:strVal val="ppt_x-.2"/>
                                          </p:val>
                                        </p:tav>
                                      </p:tavLst>
                                    </p:anim>
                                    <p:anim calcmode="lin" valueType="num">
                                      <p:cBhvr>
                                        <p:cTn id="34" dur="1000"/>
                                        <p:tgtEl>
                                          <p:spTgt spid="57347">
                                            <p:bg/>
                                          </p:spTgt>
                                        </p:tgtEl>
                                        <p:attrNameLst>
                                          <p:attrName>ppt_y</p:attrName>
                                        </p:attrNameLst>
                                      </p:cBhvr>
                                      <p:tavLst>
                                        <p:tav tm="0">
                                          <p:val>
                                            <p:strVal val="ppt_y"/>
                                          </p:val>
                                        </p:tav>
                                        <p:tav tm="100000">
                                          <p:val>
                                            <p:strVal val="ppt_y"/>
                                          </p:val>
                                        </p:tav>
                                      </p:tavLst>
                                    </p:anim>
                                    <p:animEffect transition="out" filter="fade">
                                      <p:cBhvr>
                                        <p:cTn id="35" dur="1000"/>
                                        <p:tgtEl>
                                          <p:spTgt spid="57347">
                                            <p:bg/>
                                          </p:spTgt>
                                        </p:tgtEl>
                                      </p:cBhvr>
                                    </p:animEffect>
                                    <p:set>
                                      <p:cBhvr>
                                        <p:cTn id="36" dur="1" fill="hold">
                                          <p:stCondLst>
                                            <p:cond delay="999"/>
                                          </p:stCondLst>
                                        </p:cTn>
                                        <p:tgtEl>
                                          <p:spTgt spid="57347">
                                            <p:bg/>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347" grpId="0" uiExpand="1" build="p"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2" name="Rectangle 4"/>
          <p:cNvSpPr>
            <a:spLocks noGrp="1" noChangeArrowheads="1"/>
          </p:cNvSpPr>
          <p:nvPr>
            <p:ph type="title"/>
          </p:nvPr>
        </p:nvSpPr>
        <p:spPr/>
        <p:txBody>
          <a:bodyPr/>
          <a:lstStyle/>
          <a:p>
            <a:r>
              <a:rPr lang="en-US" altLang="en-US" sz="6600" dirty="0">
                <a:latin typeface="+mn-lt"/>
              </a:rPr>
              <a:t>UNTIL DEATH</a:t>
            </a:r>
          </a:p>
        </p:txBody>
      </p:sp>
      <p:sp>
        <p:nvSpPr>
          <p:cNvPr id="104453" name="Rectangle 5"/>
          <p:cNvSpPr>
            <a:spLocks noGrp="1" noChangeArrowheads="1"/>
          </p:cNvSpPr>
          <p:nvPr>
            <p:ph type="body" idx="1"/>
          </p:nvPr>
        </p:nvSpPr>
        <p:spPr>
          <a:xfrm>
            <a:off x="685800" y="1905000"/>
            <a:ext cx="7772400" cy="4953000"/>
          </a:xfrm>
        </p:spPr>
        <p:txBody>
          <a:bodyPr>
            <a:normAutofit lnSpcReduction="10000"/>
          </a:bodyPr>
          <a:lstStyle/>
          <a:p>
            <a:pPr>
              <a:lnSpc>
                <a:spcPct val="80000"/>
              </a:lnSpc>
            </a:pPr>
            <a:r>
              <a:rPr lang="en-US" altLang="en-US" dirty="0"/>
              <a:t>“And you will be hated by all for My name’s sake. But he who endures to the end will be saved” (Matt. 10:22)</a:t>
            </a:r>
          </a:p>
          <a:p>
            <a:pPr>
              <a:lnSpc>
                <a:spcPct val="80000"/>
              </a:lnSpc>
            </a:pPr>
            <a:r>
              <a:rPr lang="en-US" altLang="en-US" dirty="0"/>
              <a:t>“Do not fear any of those things which you are about to suffer. Indeed, the devil is about to throw some of you into prison, that you may be tested, and you will have tribulation ten days. Be faithful until death, and I will give you the crown of life” (Rev. 2:10)</a:t>
            </a:r>
          </a:p>
        </p:txBody>
      </p:sp>
    </p:spTree>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07522" name="Rectangle 2"/>
          <p:cNvSpPr>
            <a:spLocks noGrp="1" noChangeArrowheads="1"/>
          </p:cNvSpPr>
          <p:nvPr>
            <p:ph type="title"/>
          </p:nvPr>
        </p:nvSpPr>
        <p:spPr/>
        <p:txBody>
          <a:bodyPr/>
          <a:lstStyle/>
          <a:p>
            <a:r>
              <a:rPr lang="en-US" altLang="en-US" sz="6600" dirty="0">
                <a:latin typeface="+mn-lt"/>
              </a:rPr>
              <a:t>UNTIL DEATH</a:t>
            </a:r>
          </a:p>
        </p:txBody>
      </p:sp>
      <p:sp>
        <p:nvSpPr>
          <p:cNvPr id="107523" name="Rectangle 3"/>
          <p:cNvSpPr>
            <a:spLocks noGrp="1" noChangeArrowheads="1"/>
          </p:cNvSpPr>
          <p:nvPr>
            <p:ph type="body" idx="1"/>
          </p:nvPr>
        </p:nvSpPr>
        <p:spPr/>
        <p:txBody>
          <a:bodyPr/>
          <a:lstStyle/>
          <a:p>
            <a:pPr>
              <a:lnSpc>
                <a:spcPct val="90000"/>
              </a:lnSpc>
            </a:pPr>
            <a:r>
              <a:rPr lang="en-US" altLang="en-US"/>
              <a:t>Re 2:13  “I know your works, and where you dwell, where Satan’s throne is. And you hold fast to My name, and did not deny My faith even in the days in which Antipas was My faithful martyr, who was killed among you, where Satan dwells.”</a:t>
            </a:r>
          </a:p>
        </p:txBody>
      </p:sp>
    </p:spTree>
  </p:cSld>
  <p:clrMapOvr>
    <a:masterClrMapping/>
  </p:clrMapOvr>
  <p:transition>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76200" y="642938"/>
            <a:ext cx="9067800" cy="1143000"/>
          </a:xfrm>
        </p:spPr>
        <p:txBody>
          <a:bodyPr/>
          <a:lstStyle/>
          <a:p>
            <a:r>
              <a:rPr lang="en-US" altLang="en-US" sz="5400"/>
              <a:t>TWO TYPES OF PEOPLE</a:t>
            </a:r>
            <a:r>
              <a:rPr lang="en-US" altLang="en-US"/>
              <a:t> DESCRIBED:</a:t>
            </a:r>
          </a:p>
        </p:txBody>
      </p:sp>
      <p:sp>
        <p:nvSpPr>
          <p:cNvPr id="4099" name="Rectangle 3"/>
          <p:cNvSpPr>
            <a:spLocks noGrp="1" noChangeArrowheads="1"/>
          </p:cNvSpPr>
          <p:nvPr>
            <p:ph type="body" idx="1"/>
          </p:nvPr>
        </p:nvSpPr>
        <p:spPr>
          <a:xfrm>
            <a:off x="685800" y="1905000"/>
            <a:ext cx="8458200" cy="4114800"/>
          </a:xfrm>
        </p:spPr>
        <p:txBody>
          <a:bodyPr/>
          <a:lstStyle/>
          <a:p>
            <a:r>
              <a:rPr lang="en-US" altLang="en-US"/>
              <a:t>BOTH DESIRED TO HAVE FELLOWSHIP WITH CHRIST</a:t>
            </a:r>
          </a:p>
          <a:p>
            <a:r>
              <a:rPr lang="en-US" altLang="en-US"/>
              <a:t>BOTH HAD A CERTAIN DEFICIENCY:</a:t>
            </a:r>
          </a:p>
          <a:p>
            <a:pPr lvl="1"/>
            <a:r>
              <a:rPr lang="en-US" altLang="en-US"/>
              <a:t>FIRST. . . . . QUICK AND HASTY SCRIBE</a:t>
            </a:r>
          </a:p>
          <a:p>
            <a:pPr lvl="1"/>
            <a:r>
              <a:rPr lang="en-US" altLang="en-US"/>
              <a:t>SECOND. . .DULL AND HEAVY DISCIPLE</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6" presetClass="emph" presetSubtype="0" fill="hold" grpId="0" nodeType="withEffect">
                                  <p:stCondLst>
                                    <p:cond delay="0"/>
                                  </p:stCondLst>
                                  <p:childTnLst>
                                    <p:animScale>
                                      <p:cBhvr>
                                        <p:cTn id="6" dur="2000" fill="hold"/>
                                        <p:tgtEl>
                                          <p:spTgt spid="4098"/>
                                        </p:tgtEl>
                                      </p:cBhvr>
                                      <p:by x="50000" y="50000"/>
                                    </p:animScale>
                                  </p:childTnLst>
                                </p:cTn>
                              </p:par>
                            </p:childTnLst>
                          </p:cTn>
                        </p:par>
                        <p:par>
                          <p:cTn id="7" fill="hold" nodeType="afterGroup">
                            <p:stCondLst>
                              <p:cond delay="2000"/>
                            </p:stCondLst>
                            <p:childTnLst>
                              <p:par>
                                <p:cTn id="8" presetID="6" presetClass="emph" presetSubtype="0" fill="hold" grpId="1" nodeType="afterEffect">
                                  <p:stCondLst>
                                    <p:cond delay="0"/>
                                  </p:stCondLst>
                                  <p:childTnLst>
                                    <p:animScale>
                                      <p:cBhvr>
                                        <p:cTn id="9" dur="2000" fill="hold"/>
                                        <p:tgtEl>
                                          <p:spTgt spid="4098"/>
                                        </p:tgtEl>
                                      </p:cBhvr>
                                      <p:by x="150000" y="150000"/>
                                    </p:animScale>
                                  </p:childTnLst>
                                </p:cTn>
                              </p:par>
                            </p:childTnLst>
                          </p:cTn>
                        </p:par>
                      </p:childTnLst>
                    </p:cTn>
                  </p:par>
                  <p:par>
                    <p:cTn id="10" fill="hold" nodeType="clickPar">
                      <p:stCondLst>
                        <p:cond delay="indefinite"/>
                      </p:stCondLst>
                      <p:childTnLst>
                        <p:par>
                          <p:cTn id="11" fill="hold" nodeType="withGroup">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4099">
                                            <p:txEl>
                                              <p:pRg st="2" end="2"/>
                                            </p:txEl>
                                          </p:spTgt>
                                        </p:tgtEl>
                                        <p:attrNameLst>
                                          <p:attrName>style.visibility</p:attrName>
                                        </p:attrNameLst>
                                      </p:cBhvr>
                                      <p:to>
                                        <p:strVal val="visible"/>
                                      </p:to>
                                    </p:set>
                                    <p:animEffect transition="in" filter="fade">
                                      <p:cBhvr>
                                        <p:cTn id="14" dur="2000"/>
                                        <p:tgtEl>
                                          <p:spTgt spid="4099">
                                            <p:txEl>
                                              <p:pRg st="2" end="2"/>
                                            </p:txEl>
                                          </p:spTgt>
                                        </p:tgtEl>
                                      </p:cBhvr>
                                    </p:animEffect>
                                  </p:childTnLst>
                                </p:cTn>
                              </p:par>
                            </p:childTnLst>
                          </p:cTn>
                        </p:par>
                      </p:childTnLst>
                    </p:cTn>
                  </p:par>
                  <p:par>
                    <p:cTn id="15" fill="hold" nodeType="clickPar">
                      <p:stCondLst>
                        <p:cond delay="indefinite"/>
                      </p:stCondLst>
                      <p:childTnLst>
                        <p:par>
                          <p:cTn id="16" fill="hold" nodeType="withGroup">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4099">
                                            <p:txEl>
                                              <p:pRg st="3" end="3"/>
                                            </p:txEl>
                                          </p:spTgt>
                                        </p:tgtEl>
                                        <p:attrNameLst>
                                          <p:attrName>style.visibility</p:attrName>
                                        </p:attrNameLst>
                                      </p:cBhvr>
                                      <p:to>
                                        <p:strVal val="visible"/>
                                      </p:to>
                                    </p:set>
                                    <p:animEffect transition="in" filter="fade">
                                      <p:cBhvr>
                                        <p:cTn id="19" dur="2000"/>
                                        <p:tgtEl>
                                          <p:spTgt spid="4099">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8" grpId="0"/>
      <p:bldP spid="4098" grpId="1"/>
      <p:bldP spid="4099"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Grp="1" noChangeArrowheads="1"/>
          </p:cNvSpPr>
          <p:nvPr>
            <p:ph type="title"/>
          </p:nvPr>
        </p:nvSpPr>
        <p:spPr/>
        <p:txBody>
          <a:bodyPr/>
          <a:lstStyle/>
          <a:p>
            <a:r>
              <a:rPr lang="en-US" altLang="en-US"/>
              <a:t>FIRST PERSON</a:t>
            </a:r>
          </a:p>
        </p:txBody>
      </p:sp>
      <p:sp>
        <p:nvSpPr>
          <p:cNvPr id="61443" name="Rectangle 3"/>
          <p:cNvSpPr>
            <a:spLocks noGrp="1" noChangeArrowheads="1"/>
          </p:cNvSpPr>
          <p:nvPr>
            <p:ph type="body" idx="1"/>
          </p:nvPr>
        </p:nvSpPr>
        <p:spPr>
          <a:xfrm>
            <a:off x="0" y="1447800"/>
            <a:ext cx="9144000" cy="4572000"/>
          </a:xfrm>
        </p:spPr>
        <p:txBody>
          <a:bodyPr/>
          <a:lstStyle/>
          <a:p>
            <a:r>
              <a:rPr lang="en-US" altLang="en-US"/>
              <a:t>A SCRIBE</a:t>
            </a:r>
          </a:p>
          <a:p>
            <a:pPr lvl="1"/>
            <a:r>
              <a:rPr lang="en-US" altLang="en-US"/>
              <a:t>A LEARNED MAN, SKILLED IN THE LAW</a:t>
            </a:r>
          </a:p>
          <a:p>
            <a:r>
              <a:rPr lang="en-US" altLang="en-US"/>
              <a:t>A VERBAL RESOLVE</a:t>
            </a:r>
          </a:p>
          <a:p>
            <a:pPr lvl="1"/>
            <a:r>
              <a:rPr lang="en-US" altLang="en-US"/>
              <a:t>“TEACHER, I WILL FOLLOW YOU WHEREVER YOU GO” (v. 19)</a:t>
            </a:r>
          </a:p>
          <a:p>
            <a:pPr lvl="2"/>
            <a:r>
              <a:rPr lang="en-US" altLang="en-US"/>
              <a:t>EXPRESSED REVERENCE: TEACHER</a:t>
            </a:r>
          </a:p>
          <a:p>
            <a:pPr lvl="2"/>
            <a:r>
              <a:rPr lang="en-US" altLang="en-US"/>
              <a:t>EXPRESSED A READY RESOLVE: I WILL FOLLOW</a:t>
            </a:r>
          </a:p>
          <a:p>
            <a:pPr lvl="2"/>
            <a:r>
              <a:rPr lang="en-US" altLang="en-US"/>
              <a:t>EXPRESSED RELIABILITY: WHEREVER YOU GO</a:t>
            </a:r>
          </a:p>
        </p:txBody>
      </p:sp>
      <p:sp>
        <p:nvSpPr>
          <p:cNvPr id="61444" name="WordArt 4"/>
          <p:cNvSpPr>
            <a:spLocks noChangeArrowheads="1" noChangeShapeType="1" noTextEdit="1"/>
          </p:cNvSpPr>
          <p:nvPr/>
        </p:nvSpPr>
        <p:spPr bwMode="auto">
          <a:xfrm>
            <a:off x="1600200" y="6057900"/>
            <a:ext cx="6286500" cy="647700"/>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a:r>
              <a:rPr lang="en-US" sz="3600" kern="10" spc="720">
                <a:gradFill rotWithShape="0">
                  <a:gsLst>
                    <a:gs pos="0">
                      <a:srgbClr val="AAAAAA"/>
                    </a:gs>
                    <a:gs pos="100000">
                      <a:srgbClr val="FFFFFF"/>
                    </a:gs>
                  </a:gsLst>
                  <a:lin ang="5400000" scaled="1"/>
                </a:gradFill>
                <a:effectLst>
                  <a:outerShdw dist="45791" dir="3378596" algn="ctr" rotWithShape="0">
                    <a:srgbClr val="4D4D4D">
                      <a:alpha val="80000"/>
                    </a:srgbClr>
                  </a:outerShdw>
                </a:effectLst>
                <a:latin typeface="Arial Black"/>
              </a:rPr>
              <a:t>WITHOUT RESERVATION!</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1443">
                                            <p:txEl>
                                              <p:pRg st="0" end="0"/>
                                            </p:txEl>
                                          </p:spTgt>
                                        </p:tgtEl>
                                        <p:attrNameLst>
                                          <p:attrName>style.visibility</p:attrName>
                                        </p:attrNameLst>
                                      </p:cBhvr>
                                      <p:to>
                                        <p:strVal val="visible"/>
                                      </p:to>
                                    </p:set>
                                    <p:animEffect transition="in" filter="fade">
                                      <p:cBhvr>
                                        <p:cTn id="7" dur="2000"/>
                                        <p:tgtEl>
                                          <p:spTgt spid="6144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1443">
                                            <p:txEl>
                                              <p:pRg st="1" end="1"/>
                                            </p:txEl>
                                          </p:spTgt>
                                        </p:tgtEl>
                                        <p:attrNameLst>
                                          <p:attrName>style.visibility</p:attrName>
                                        </p:attrNameLst>
                                      </p:cBhvr>
                                      <p:to>
                                        <p:strVal val="visible"/>
                                      </p:to>
                                    </p:set>
                                    <p:animEffect transition="in" filter="fade">
                                      <p:cBhvr>
                                        <p:cTn id="10" dur="2000"/>
                                        <p:tgtEl>
                                          <p:spTgt spid="61443">
                                            <p:txEl>
                                              <p:pRg st="1" end="1"/>
                                            </p:txEl>
                                          </p:spTgt>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61443">
                                            <p:txEl>
                                              <p:pRg st="2" end="2"/>
                                            </p:txEl>
                                          </p:spTgt>
                                        </p:tgtEl>
                                        <p:attrNameLst>
                                          <p:attrName>style.visibility</p:attrName>
                                        </p:attrNameLst>
                                      </p:cBhvr>
                                      <p:to>
                                        <p:strVal val="visible"/>
                                      </p:to>
                                    </p:set>
                                    <p:animEffect transition="in" filter="fade">
                                      <p:cBhvr>
                                        <p:cTn id="15" dur="2000"/>
                                        <p:tgtEl>
                                          <p:spTgt spid="61443">
                                            <p:txEl>
                                              <p:pRg st="2" end="2"/>
                                            </p:txEl>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61443">
                                            <p:txEl>
                                              <p:pRg st="3" end="3"/>
                                            </p:txEl>
                                          </p:spTgt>
                                        </p:tgtEl>
                                        <p:attrNameLst>
                                          <p:attrName>style.visibility</p:attrName>
                                        </p:attrNameLst>
                                      </p:cBhvr>
                                      <p:to>
                                        <p:strVal val="visible"/>
                                      </p:to>
                                    </p:set>
                                    <p:animEffect transition="in" filter="fade">
                                      <p:cBhvr>
                                        <p:cTn id="18" dur="2000"/>
                                        <p:tgtEl>
                                          <p:spTgt spid="61443">
                                            <p:txEl>
                                              <p:pRg st="3" end="3"/>
                                            </p:txEl>
                                          </p:spTgt>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61443">
                                            <p:txEl>
                                              <p:pRg st="4" end="4"/>
                                            </p:txEl>
                                          </p:spTgt>
                                        </p:tgtEl>
                                        <p:attrNameLst>
                                          <p:attrName>style.visibility</p:attrName>
                                        </p:attrNameLst>
                                      </p:cBhvr>
                                      <p:to>
                                        <p:strVal val="visible"/>
                                      </p:to>
                                    </p:set>
                                    <p:animEffect transition="in" filter="fade">
                                      <p:cBhvr>
                                        <p:cTn id="21" dur="2000"/>
                                        <p:tgtEl>
                                          <p:spTgt spid="61443">
                                            <p:txEl>
                                              <p:pRg st="4" end="4"/>
                                            </p:txEl>
                                          </p:spTgt>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61443">
                                            <p:txEl>
                                              <p:pRg st="5" end="5"/>
                                            </p:txEl>
                                          </p:spTgt>
                                        </p:tgtEl>
                                        <p:attrNameLst>
                                          <p:attrName>style.visibility</p:attrName>
                                        </p:attrNameLst>
                                      </p:cBhvr>
                                      <p:to>
                                        <p:strVal val="visible"/>
                                      </p:to>
                                    </p:set>
                                    <p:animEffect transition="in" filter="fade">
                                      <p:cBhvr>
                                        <p:cTn id="24" dur="2000"/>
                                        <p:tgtEl>
                                          <p:spTgt spid="61443">
                                            <p:txEl>
                                              <p:pRg st="5" end="5"/>
                                            </p:txEl>
                                          </p:spTgt>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61443">
                                            <p:txEl>
                                              <p:pRg st="6" end="6"/>
                                            </p:txEl>
                                          </p:spTgt>
                                        </p:tgtEl>
                                        <p:attrNameLst>
                                          <p:attrName>style.visibility</p:attrName>
                                        </p:attrNameLst>
                                      </p:cBhvr>
                                      <p:to>
                                        <p:strVal val="visible"/>
                                      </p:to>
                                    </p:set>
                                    <p:animEffect transition="in" filter="fade">
                                      <p:cBhvr>
                                        <p:cTn id="27" dur="2000"/>
                                        <p:tgtEl>
                                          <p:spTgt spid="61443">
                                            <p:txEl>
                                              <p:pRg st="6" end="6"/>
                                            </p:txEl>
                                          </p:spTgt>
                                        </p:tgtEl>
                                      </p:cBhvr>
                                    </p:animEffect>
                                  </p:childTnLst>
                                </p:cTn>
                              </p:par>
                            </p:childTnLst>
                          </p:cTn>
                        </p:par>
                        <p:par>
                          <p:cTn id="28" fill="hold" nodeType="afterGroup">
                            <p:stCondLst>
                              <p:cond delay="2000"/>
                            </p:stCondLst>
                            <p:childTnLst>
                              <p:par>
                                <p:cTn id="29" presetID="39" presetClass="entr" presetSubtype="0" accel="100000" fill="hold" grpId="0" nodeType="afterEffect">
                                  <p:stCondLst>
                                    <p:cond delay="0"/>
                                  </p:stCondLst>
                                  <p:childTnLst>
                                    <p:set>
                                      <p:cBhvr>
                                        <p:cTn id="30" dur="1" fill="hold">
                                          <p:stCondLst>
                                            <p:cond delay="0"/>
                                          </p:stCondLst>
                                        </p:cTn>
                                        <p:tgtEl>
                                          <p:spTgt spid="61444"/>
                                        </p:tgtEl>
                                        <p:attrNameLst>
                                          <p:attrName>style.visibility</p:attrName>
                                        </p:attrNameLst>
                                      </p:cBhvr>
                                      <p:to>
                                        <p:strVal val="visible"/>
                                      </p:to>
                                    </p:set>
                                    <p:anim calcmode="lin" valueType="num">
                                      <p:cBhvr>
                                        <p:cTn id="31" dur="500" fill="hold"/>
                                        <p:tgtEl>
                                          <p:spTgt spid="61444"/>
                                        </p:tgtEl>
                                        <p:attrNameLst>
                                          <p:attrName>ppt_h</p:attrName>
                                        </p:attrNameLst>
                                      </p:cBhvr>
                                      <p:tavLst>
                                        <p:tav tm="0">
                                          <p:val>
                                            <p:strVal val="#ppt_h/20"/>
                                          </p:val>
                                        </p:tav>
                                        <p:tav tm="50000">
                                          <p:val>
                                            <p:strVal val="#ppt_h/20"/>
                                          </p:val>
                                        </p:tav>
                                        <p:tav tm="100000">
                                          <p:val>
                                            <p:strVal val="#ppt_h"/>
                                          </p:val>
                                        </p:tav>
                                      </p:tavLst>
                                    </p:anim>
                                    <p:anim calcmode="lin" valueType="num">
                                      <p:cBhvr>
                                        <p:cTn id="32" dur="500" fill="hold"/>
                                        <p:tgtEl>
                                          <p:spTgt spid="61444"/>
                                        </p:tgtEl>
                                        <p:attrNameLst>
                                          <p:attrName>ppt_w</p:attrName>
                                        </p:attrNameLst>
                                      </p:cBhvr>
                                      <p:tavLst>
                                        <p:tav tm="0">
                                          <p:val>
                                            <p:strVal val="#ppt_w+.3"/>
                                          </p:val>
                                        </p:tav>
                                        <p:tav tm="50000">
                                          <p:val>
                                            <p:strVal val="#ppt_w+.3"/>
                                          </p:val>
                                        </p:tav>
                                        <p:tav tm="100000">
                                          <p:val>
                                            <p:strVal val="#ppt_w"/>
                                          </p:val>
                                        </p:tav>
                                      </p:tavLst>
                                    </p:anim>
                                    <p:anim calcmode="lin" valueType="num">
                                      <p:cBhvr>
                                        <p:cTn id="33" dur="500" fill="hold"/>
                                        <p:tgtEl>
                                          <p:spTgt spid="61444"/>
                                        </p:tgtEl>
                                        <p:attrNameLst>
                                          <p:attrName>ppt_x</p:attrName>
                                        </p:attrNameLst>
                                      </p:cBhvr>
                                      <p:tavLst>
                                        <p:tav tm="0">
                                          <p:val>
                                            <p:strVal val="#ppt_x-.3"/>
                                          </p:val>
                                        </p:tav>
                                        <p:tav tm="50000">
                                          <p:val>
                                            <p:strVal val="#ppt_x"/>
                                          </p:val>
                                        </p:tav>
                                        <p:tav tm="100000">
                                          <p:val>
                                            <p:strVal val="#ppt_x"/>
                                          </p:val>
                                        </p:tav>
                                      </p:tavLst>
                                    </p:anim>
                                    <p:anim calcmode="lin" valueType="num">
                                      <p:cBhvr>
                                        <p:cTn id="34" dur="500" fill="hold"/>
                                        <p:tgtEl>
                                          <p:spTgt spid="6144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43" grpId="0" build="p"/>
      <p:bldP spid="61444"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8" name="Text Box 4"/>
          <p:cNvSpPr txBox="1">
            <a:spLocks noChangeArrowheads="1"/>
          </p:cNvSpPr>
          <p:nvPr/>
        </p:nvSpPr>
        <p:spPr bwMode="auto">
          <a:xfrm>
            <a:off x="914400" y="3017838"/>
            <a:ext cx="7239000" cy="2800767"/>
          </a:xfrm>
          <a:prstGeom prst="rect">
            <a:avLst/>
          </a:prstGeom>
          <a:solidFill>
            <a:schemeClr val="accent1">
              <a:alpha val="50000"/>
            </a:schemeClr>
          </a:solidFill>
          <a:ln w="76200">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3200" b="1" dirty="0">
                <a:latin typeface="Aharoni" panose="02010803020104030203" pitchFamily="2" charset="-79"/>
                <a:cs typeface="Aharoni" panose="02010803020104030203" pitchFamily="2" charset="-79"/>
              </a:rPr>
              <a:t>“Not everyone who says to Me, ‘Lord, Lord,’ shall enter the kingdom of heaven, but he who does the will of My Father in heaven.”</a:t>
            </a:r>
          </a:p>
          <a:p>
            <a:pPr algn="r">
              <a:spcBef>
                <a:spcPct val="50000"/>
              </a:spcBef>
            </a:pPr>
            <a:r>
              <a:rPr lang="en-US" altLang="en-US" sz="3200" dirty="0">
                <a:latin typeface="Aharoni" panose="02010803020104030203" pitchFamily="2" charset="-79"/>
                <a:cs typeface="Aharoni" panose="02010803020104030203" pitchFamily="2" charset="-79"/>
              </a:rPr>
              <a:t>MATTHEW 7:21</a:t>
            </a:r>
          </a:p>
        </p:txBody>
      </p:sp>
      <p:sp>
        <p:nvSpPr>
          <p:cNvPr id="62470" name="WordArt 6"/>
          <p:cNvSpPr>
            <a:spLocks noChangeArrowheads="1" noChangeShapeType="1" noTextEdit="1"/>
          </p:cNvSpPr>
          <p:nvPr/>
        </p:nvSpPr>
        <p:spPr bwMode="auto">
          <a:xfrm>
            <a:off x="152400" y="609600"/>
            <a:ext cx="7467600" cy="1676400"/>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a:r>
              <a:rPr lang="en-US" sz="3600" kern="10" spc="-150" dirty="0">
                <a:ln>
                  <a:solidFill>
                    <a:sysClr val="windowText" lastClr="000000"/>
                  </a:solidFill>
                </a:ln>
                <a:gradFill rotWithShape="0">
                  <a:gsLst>
                    <a:gs pos="0">
                      <a:srgbClr val="FFFF00"/>
                    </a:gs>
                    <a:gs pos="100000">
                      <a:srgbClr val="FF9933"/>
                    </a:gs>
                  </a:gsLst>
                  <a:path path="rect">
                    <a:fillToRect l="50000" t="50000" r="50000" b="50000"/>
                  </a:path>
                </a:gradFill>
                <a:effectLst>
                  <a:outerShdw dist="35921" dir="2700000" algn="ctr" rotWithShape="0">
                    <a:srgbClr val="C0C0C0">
                      <a:alpha val="80000"/>
                    </a:srgbClr>
                  </a:outerShdw>
                </a:effectLst>
                <a:latin typeface="Impact"/>
              </a:rPr>
              <a:t>QUICK TO </a:t>
            </a:r>
            <a:r>
              <a:rPr lang="en-US" sz="3600" kern="10" spc="-150" dirty="0" smtClean="0">
                <a:ln>
                  <a:solidFill>
                    <a:sysClr val="windowText" lastClr="000000"/>
                  </a:solidFill>
                </a:ln>
                <a:gradFill rotWithShape="0">
                  <a:gsLst>
                    <a:gs pos="0">
                      <a:srgbClr val="FFFF00"/>
                    </a:gs>
                    <a:gs pos="100000">
                      <a:srgbClr val="FF9933"/>
                    </a:gs>
                  </a:gsLst>
                  <a:path path="rect">
                    <a:fillToRect l="50000" t="50000" r="50000" b="50000"/>
                  </a:path>
                </a:gradFill>
                <a:effectLst>
                  <a:outerShdw dist="35921" dir="2700000" algn="ctr" rotWithShape="0">
                    <a:srgbClr val="C0C0C0">
                      <a:alpha val="80000"/>
                    </a:srgbClr>
                  </a:outerShdw>
                </a:effectLst>
                <a:latin typeface="Impact"/>
              </a:rPr>
              <a:t>RIPE,</a:t>
            </a:r>
          </a:p>
          <a:p>
            <a:pPr algn="ctr"/>
            <a:r>
              <a:rPr lang="en-US" sz="3600" kern="10" spc="-150" dirty="0" smtClean="0">
                <a:ln>
                  <a:solidFill>
                    <a:sysClr val="windowText" lastClr="000000"/>
                  </a:solidFill>
                </a:ln>
                <a:gradFill rotWithShape="0">
                  <a:gsLst>
                    <a:gs pos="0">
                      <a:srgbClr val="FFFF00"/>
                    </a:gs>
                    <a:gs pos="100000">
                      <a:srgbClr val="FF9933"/>
                    </a:gs>
                  </a:gsLst>
                  <a:path path="rect">
                    <a:fillToRect l="50000" t="50000" r="50000" b="50000"/>
                  </a:path>
                </a:gradFill>
                <a:effectLst>
                  <a:outerShdw dist="35921" dir="2700000" algn="ctr" rotWithShape="0">
                    <a:srgbClr val="C0C0C0">
                      <a:alpha val="80000"/>
                    </a:srgbClr>
                  </a:outerShdw>
                </a:effectLst>
                <a:latin typeface="Impact"/>
              </a:rPr>
              <a:t>QUICK TO ROT!</a:t>
            </a:r>
            <a:endParaRPr lang="en-US" sz="3600" kern="10" spc="-150" dirty="0">
              <a:ln>
                <a:solidFill>
                  <a:sysClr val="windowText" lastClr="000000"/>
                </a:solidFill>
              </a:ln>
              <a:gradFill rotWithShape="0">
                <a:gsLst>
                  <a:gs pos="0">
                    <a:srgbClr val="FFFF00"/>
                  </a:gs>
                  <a:gs pos="100000">
                    <a:srgbClr val="FF9933"/>
                  </a:gs>
                </a:gsLst>
                <a:path path="rect">
                  <a:fillToRect l="50000" t="50000" r="50000" b="50000"/>
                </a:path>
              </a:gradFill>
              <a:effectLst>
                <a:outerShdw dist="35921" dir="2700000" algn="ctr" rotWithShape="0">
                  <a:srgbClr val="C0C0C0">
                    <a:alpha val="80000"/>
                  </a:srgbClr>
                </a:outerShdw>
              </a:effectLst>
              <a:latin typeface="Impact"/>
            </a:endParaRPr>
          </a:p>
        </p:txBody>
      </p:sp>
    </p:spTree>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4" name="Text Box 4"/>
          <p:cNvSpPr txBox="1">
            <a:spLocks noChangeArrowheads="1"/>
          </p:cNvSpPr>
          <p:nvPr/>
        </p:nvSpPr>
        <p:spPr bwMode="auto">
          <a:xfrm>
            <a:off x="304800" y="1546225"/>
            <a:ext cx="8534400" cy="4401205"/>
          </a:xfrm>
          <a:prstGeom prst="rect">
            <a:avLst/>
          </a:prstGeom>
          <a:solidFill>
            <a:schemeClr val="accent1">
              <a:alpha val="70000"/>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en-US" altLang="en-US" sz="4000" b="1" u="sng" dirty="0" smtClean="0">
                <a:solidFill>
                  <a:srgbClr val="FF3300"/>
                </a:solidFill>
                <a:effectLst>
                  <a:outerShdw blurRad="38100" dist="38100" dir="2700000" algn="tl">
                    <a:srgbClr val="000000">
                      <a:alpha val="43137"/>
                    </a:srgbClr>
                  </a:outerShdw>
                </a:effectLst>
                <a:latin typeface="Bell Gothic Std Light" pitchFamily="34" charset="0"/>
              </a:rPr>
              <a:t>Luke </a:t>
            </a:r>
            <a:r>
              <a:rPr lang="en-US" altLang="en-US" sz="4000" b="1" u="sng" dirty="0">
                <a:solidFill>
                  <a:srgbClr val="FF3300"/>
                </a:solidFill>
                <a:effectLst>
                  <a:outerShdw blurRad="38100" dist="38100" dir="2700000" algn="tl">
                    <a:srgbClr val="000000">
                      <a:alpha val="43137"/>
                    </a:srgbClr>
                  </a:outerShdw>
                </a:effectLst>
                <a:latin typeface="Bell Gothic Std Light" pitchFamily="34" charset="0"/>
              </a:rPr>
              <a:t>22:33</a:t>
            </a:r>
            <a:r>
              <a:rPr lang="en-US" altLang="en-US" sz="4000" dirty="0">
                <a:effectLst>
                  <a:outerShdw blurRad="38100" dist="38100" dir="2700000" algn="tl">
                    <a:srgbClr val="000000">
                      <a:alpha val="43137"/>
                    </a:srgbClr>
                  </a:outerShdw>
                </a:effectLst>
                <a:latin typeface="Bell Gothic Std Light" pitchFamily="34" charset="0"/>
              </a:rPr>
              <a:t>  </a:t>
            </a:r>
            <a:r>
              <a:rPr lang="en-US" altLang="en-US" sz="4000" dirty="0">
                <a:latin typeface="Bell Gothic Std Light" pitchFamily="34" charset="0"/>
              </a:rPr>
              <a:t>But he said to Him, "Lord, I am ready to go with You, both to prison and to death."</a:t>
            </a:r>
          </a:p>
          <a:p>
            <a:r>
              <a:rPr lang="en-US" altLang="en-US" sz="4000" b="1" u="sng" dirty="0" smtClean="0">
                <a:solidFill>
                  <a:srgbClr val="FF3300"/>
                </a:solidFill>
                <a:effectLst>
                  <a:outerShdw blurRad="38100" dist="38100" dir="2700000" algn="tl">
                    <a:srgbClr val="000000">
                      <a:alpha val="43137"/>
                    </a:srgbClr>
                  </a:outerShdw>
                </a:effectLst>
                <a:latin typeface="Bell Gothic Std Light" pitchFamily="34" charset="0"/>
              </a:rPr>
              <a:t>Luke </a:t>
            </a:r>
            <a:r>
              <a:rPr lang="en-US" altLang="en-US" sz="4000" b="1" u="sng" dirty="0">
                <a:solidFill>
                  <a:srgbClr val="FF3300"/>
                </a:solidFill>
                <a:effectLst>
                  <a:outerShdw blurRad="38100" dist="38100" dir="2700000" algn="tl">
                    <a:srgbClr val="000000">
                      <a:alpha val="43137"/>
                    </a:srgbClr>
                  </a:outerShdw>
                </a:effectLst>
                <a:latin typeface="Bell Gothic Std Light" pitchFamily="34" charset="0"/>
              </a:rPr>
              <a:t>22:34</a:t>
            </a:r>
            <a:r>
              <a:rPr lang="en-US" altLang="en-US" sz="4000" dirty="0">
                <a:effectLst>
                  <a:outerShdw blurRad="38100" dist="38100" dir="2700000" algn="tl">
                    <a:srgbClr val="000000">
                      <a:alpha val="43137"/>
                    </a:srgbClr>
                  </a:outerShdw>
                </a:effectLst>
                <a:latin typeface="Bell Gothic Std Light" pitchFamily="34" charset="0"/>
              </a:rPr>
              <a:t>  </a:t>
            </a:r>
            <a:r>
              <a:rPr lang="en-US" altLang="en-US" sz="4000" dirty="0">
                <a:latin typeface="Bell Gothic Std Light" pitchFamily="34" charset="0"/>
              </a:rPr>
              <a:t>Then He said, "I tell you, Peter, the rooster shall not crow this day before you will deny three times that you know Me</a:t>
            </a:r>
            <a:r>
              <a:rPr lang="en-US" altLang="en-US" sz="4000" dirty="0" smtClean="0">
                <a:latin typeface="Bell Gothic Std Light" pitchFamily="34" charset="0"/>
              </a:rPr>
              <a:t>."</a:t>
            </a:r>
            <a:endParaRPr lang="en-US" altLang="en-US" sz="4000" dirty="0">
              <a:latin typeface="Bell Gothic Std Light" pitchFamily="34" charset="0"/>
            </a:endParaRPr>
          </a:p>
        </p:txBody>
      </p:sp>
      <p:sp>
        <p:nvSpPr>
          <p:cNvPr id="66565" name="WordArt 5" descr="Paper bag"/>
          <p:cNvSpPr>
            <a:spLocks noChangeArrowheads="1" noChangeShapeType="1" noTextEdit="1"/>
          </p:cNvSpPr>
          <p:nvPr/>
        </p:nvSpPr>
        <p:spPr bwMode="auto">
          <a:xfrm>
            <a:off x="2667000" y="762000"/>
            <a:ext cx="3581400" cy="523875"/>
          </a:xfrm>
          <a:prstGeom prst="rect">
            <a:avLst/>
          </a:prstGeom>
        </p:spPr>
        <p:txBody>
          <a:bodyPr wrap="none" fromWordArt="1">
            <a:prstTxWarp prst="textPlain">
              <a:avLst>
                <a:gd name="adj" fmla="val 50000"/>
              </a:avLst>
            </a:prstTxWarp>
          </a:bodyPr>
          <a:lstStyle/>
          <a:p>
            <a:pPr algn="ctr"/>
            <a:r>
              <a:rPr lang="en-US" sz="3600" kern="10">
                <a:ln w="9525">
                  <a:solidFill>
                    <a:srgbClr val="008000"/>
                  </a:solidFill>
                  <a:round/>
                  <a:headEnd/>
                  <a:tailEnd/>
                </a:ln>
                <a:blipFill dpi="0" rotWithShape="0">
                  <a:blip r:embed="rId4"/>
                  <a:srcRect/>
                  <a:tile tx="0" ty="0" sx="100000" sy="100000" flip="none" algn="tl"/>
                </a:blipFill>
                <a:effectLst>
                  <a:outerShdw dist="563972" dir="14049741" sx="125000" sy="125000" algn="tl" rotWithShape="0">
                    <a:srgbClr val="C7DFD3">
                      <a:alpha val="80000"/>
                    </a:srgbClr>
                  </a:outerShdw>
                </a:effectLst>
                <a:latin typeface="Times New Roman"/>
                <a:cs typeface="Times New Roman"/>
              </a:rPr>
              <a:t>COMPARE</a:t>
            </a:r>
          </a:p>
        </p:txBody>
      </p:sp>
    </p:spTree>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6" presetClass="emph" presetSubtype="0" fill="hold" grpId="0" nodeType="withEffect">
                                  <p:stCondLst>
                                    <p:cond delay="0"/>
                                  </p:stCondLst>
                                  <p:childTnLst>
                                    <p:animScale>
                                      <p:cBhvr>
                                        <p:cTn id="6" dur="2000" fill="hold"/>
                                        <p:tgtEl>
                                          <p:spTgt spid="66565"/>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565"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p:cNvSpPr>
            <a:spLocks noGrp="1" noChangeArrowheads="1"/>
          </p:cNvSpPr>
          <p:nvPr>
            <p:ph type="title"/>
          </p:nvPr>
        </p:nvSpPr>
        <p:spPr/>
        <p:txBody>
          <a:bodyPr/>
          <a:lstStyle/>
          <a:p>
            <a:r>
              <a:rPr lang="en-US" altLang="en-US" sz="1290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RECALL</a:t>
            </a:r>
          </a:p>
        </p:txBody>
      </p:sp>
      <p:sp>
        <p:nvSpPr>
          <p:cNvPr id="64516" name="Text Box 4"/>
          <p:cNvSpPr txBox="1">
            <a:spLocks noChangeArrowheads="1"/>
          </p:cNvSpPr>
          <p:nvPr/>
        </p:nvSpPr>
        <p:spPr bwMode="auto">
          <a:xfrm>
            <a:off x="1598613" y="2454275"/>
            <a:ext cx="6858000" cy="2800767"/>
          </a:xfrm>
          <a:prstGeom prst="rect">
            <a:avLst/>
          </a:prstGeom>
          <a:solidFill>
            <a:schemeClr val="accent1">
              <a:alpha val="50000"/>
            </a:schemeClr>
          </a:solidFill>
          <a:ln w="76200">
            <a:solidFill>
              <a:srgbClr val="FF33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3200" b="1">
                <a:latin typeface="+mn-lt"/>
              </a:rPr>
              <a:t>“Therefore whatever they tell you to observe, that observe and do, but do not do according to their works; for they say, and do not do.”</a:t>
            </a:r>
          </a:p>
          <a:p>
            <a:pPr algn="r">
              <a:spcBef>
                <a:spcPct val="50000"/>
              </a:spcBef>
            </a:pPr>
            <a:r>
              <a:rPr lang="en-US" altLang="en-US" sz="3200">
                <a:latin typeface="+mn-lt"/>
              </a:rPr>
              <a:t>MATTHEW 23:3</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7" name="Rectangle 3"/>
          <p:cNvSpPr>
            <a:spLocks noGrp="1" noChangeArrowheads="1"/>
          </p:cNvSpPr>
          <p:nvPr>
            <p:ph type="body" idx="1"/>
          </p:nvPr>
        </p:nvSpPr>
        <p:spPr/>
        <p:txBody>
          <a:bodyPr/>
          <a:lstStyle/>
          <a:p>
            <a:r>
              <a:rPr lang="en-US" altLang="en-US" dirty="0"/>
              <a:t>JESUS COULD ANSWER SOMEONE ACCORDING TO </a:t>
            </a:r>
            <a:r>
              <a:rPr lang="en-US" altLang="en-US" dirty="0" smtClean="0"/>
              <a:t>HIS HEART</a:t>
            </a:r>
            <a:r>
              <a:rPr lang="en-US" altLang="en-US" dirty="0"/>
              <a:t>:</a:t>
            </a:r>
          </a:p>
          <a:p>
            <a:pPr lvl="1"/>
            <a:r>
              <a:rPr lang="en-US" altLang="en-US" dirty="0"/>
              <a:t>Lu 5:22  But when Jesus perceived their thoughts, He answered and said to them, "Why are you reasoning in your hearts?</a:t>
            </a:r>
          </a:p>
          <a:p>
            <a:endParaRPr lang="en-US" alt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theme/theme1.xml><?xml version="1.0" encoding="utf-8"?>
<a:theme xmlns:a="http://schemas.openxmlformats.org/drawingml/2006/main" name="Blue Strands Design Template">
  <a:themeElements>
    <a:clrScheme name="Blue Strands Design Template 3">
      <a:dk1>
        <a:srgbClr val="5F5F5F"/>
      </a:dk1>
      <a:lt1>
        <a:srgbClr val="DEF6F1"/>
      </a:lt1>
      <a:dk2>
        <a:srgbClr val="B2B2B2"/>
      </a:dk2>
      <a:lt2>
        <a:srgbClr val="969696"/>
      </a:lt2>
      <a:accent1>
        <a:srgbClr val="E6E6E6"/>
      </a:accent1>
      <a:accent2>
        <a:srgbClr val="8DC6FF"/>
      </a:accent2>
      <a:accent3>
        <a:srgbClr val="ECFAF7"/>
      </a:accent3>
      <a:accent4>
        <a:srgbClr val="505050"/>
      </a:accent4>
      <a:accent5>
        <a:srgbClr val="F0F0F0"/>
      </a:accent5>
      <a:accent6>
        <a:srgbClr val="7FB3E7"/>
      </a:accent6>
      <a:hlink>
        <a:srgbClr val="0066CC"/>
      </a:hlink>
      <a:folHlink>
        <a:srgbClr val="0000FF"/>
      </a:folHlink>
    </a:clrScheme>
    <a:fontScheme name="Blue Strands Design Template">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alpha val="50000"/>
          </a:schemeClr>
        </a:solidFill>
        <a:ln w="76200" cap="flat" cmpd="sng" algn="ctr">
          <a:solidFill>
            <a:srgbClr val="FF3300"/>
          </a:solidFill>
          <a:prstDash val="solid"/>
          <a:round/>
          <a:headEnd type="none" w="med" len="med"/>
          <a:tailEnd type="triangle" w="lg" len="lg"/>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spAutoFit/>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alpha val="50000"/>
          </a:schemeClr>
        </a:solidFill>
        <a:ln w="76200" cap="flat" cmpd="sng" algn="ctr">
          <a:solidFill>
            <a:srgbClr val="FF3300"/>
          </a:solidFill>
          <a:prstDash val="solid"/>
          <a:round/>
          <a:headEnd type="none" w="med" len="med"/>
          <a:tailEnd type="triangle" w="lg" len="lg"/>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spAutoFit/>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charset="0"/>
          </a:defRPr>
        </a:defPPr>
      </a:lstStyle>
    </a:lnDef>
  </a:objectDefaults>
  <a:extraClrSchemeLst>
    <a:extraClrScheme>
      <a:clrScheme name="Blue Strands Design Template 1">
        <a:dk1>
          <a:srgbClr val="0099FF"/>
        </a:dk1>
        <a:lt1>
          <a:srgbClr val="FFFFFF"/>
        </a:lt1>
        <a:dk2>
          <a:srgbClr val="0099FF"/>
        </a:dk2>
        <a:lt2>
          <a:srgbClr val="808080"/>
        </a:lt2>
        <a:accent1>
          <a:srgbClr val="B9D6E5"/>
        </a:accent1>
        <a:accent2>
          <a:srgbClr val="333399"/>
        </a:accent2>
        <a:accent3>
          <a:srgbClr val="FFFFFF"/>
        </a:accent3>
        <a:accent4>
          <a:srgbClr val="0082DA"/>
        </a:accent4>
        <a:accent5>
          <a:srgbClr val="D9E8F0"/>
        </a:accent5>
        <a:accent6>
          <a:srgbClr val="2D2D8A"/>
        </a:accent6>
        <a:hlink>
          <a:srgbClr val="3366CC"/>
        </a:hlink>
        <a:folHlink>
          <a:srgbClr val="FFFFCC"/>
        </a:folHlink>
      </a:clrScheme>
      <a:clrMap bg1="lt1" tx1="dk1" bg2="lt2" tx2="dk2" accent1="accent1" accent2="accent2" accent3="accent3" accent4="accent4" accent5="accent5" accent6="accent6" hlink="hlink" folHlink="folHlink"/>
    </a:extraClrScheme>
    <a:extraClrScheme>
      <a:clrScheme name="Blue Strands Design Template 2">
        <a:dk1>
          <a:srgbClr val="808080"/>
        </a:dk1>
        <a:lt1>
          <a:srgbClr val="FFFFFF"/>
        </a:lt1>
        <a:dk2>
          <a:srgbClr val="0066CC"/>
        </a:dk2>
        <a:lt2>
          <a:srgbClr val="969696"/>
        </a:lt2>
        <a:accent1>
          <a:srgbClr val="DDDDDD"/>
        </a:accent1>
        <a:accent2>
          <a:srgbClr val="33CCFF"/>
        </a:accent2>
        <a:accent3>
          <a:srgbClr val="FFFFFF"/>
        </a:accent3>
        <a:accent4>
          <a:srgbClr val="6C6C6C"/>
        </a:accent4>
        <a:accent5>
          <a:srgbClr val="EBEBEB"/>
        </a:accent5>
        <a:accent6>
          <a:srgbClr val="2DB9E7"/>
        </a:accent6>
        <a:hlink>
          <a:srgbClr val="CC3300"/>
        </a:hlink>
        <a:folHlink>
          <a:srgbClr val="003399"/>
        </a:folHlink>
      </a:clrScheme>
      <a:clrMap bg1="lt1" tx1="dk1" bg2="lt2" tx2="dk2" accent1="accent1" accent2="accent2" accent3="accent3" accent4="accent4" accent5="accent5" accent6="accent6" hlink="hlink" folHlink="folHlink"/>
    </a:extraClrScheme>
    <a:extraClrScheme>
      <a:clrScheme name="Blue Strands Design Template 3">
        <a:dk1>
          <a:srgbClr val="5F5F5F"/>
        </a:dk1>
        <a:lt1>
          <a:srgbClr val="DEF6F1"/>
        </a:lt1>
        <a:dk2>
          <a:srgbClr val="B2B2B2"/>
        </a:dk2>
        <a:lt2>
          <a:srgbClr val="969696"/>
        </a:lt2>
        <a:accent1>
          <a:srgbClr val="E6E6E6"/>
        </a:accent1>
        <a:accent2>
          <a:srgbClr val="8DC6FF"/>
        </a:accent2>
        <a:accent3>
          <a:srgbClr val="ECFAF7"/>
        </a:accent3>
        <a:accent4>
          <a:srgbClr val="505050"/>
        </a:accent4>
        <a:accent5>
          <a:srgbClr val="F0F0F0"/>
        </a:accent5>
        <a:accent6>
          <a:srgbClr val="7FB3E7"/>
        </a:accent6>
        <a:hlink>
          <a:srgbClr val="0066CC"/>
        </a:hlink>
        <a:folHlink>
          <a:srgbClr val="0000FF"/>
        </a:folHlink>
      </a:clrScheme>
      <a:clrMap bg1="lt1" tx1="dk1" bg2="lt2" tx2="dk2" accent1="accent1" accent2="accent2" accent3="accent3" accent4="accent4" accent5="accent5" accent6="accent6" hlink="hlink" folHlink="folHlink"/>
    </a:extraClrScheme>
    <a:extraClrScheme>
      <a:clrScheme name="Blue Strands Design Template 4">
        <a:dk1>
          <a:srgbClr val="3366CC"/>
        </a:dk1>
        <a:lt1>
          <a:srgbClr val="FFFFFF"/>
        </a:lt1>
        <a:dk2>
          <a:srgbClr val="66CCFF"/>
        </a:dk2>
        <a:lt2>
          <a:srgbClr val="808080"/>
        </a:lt2>
        <a:accent1>
          <a:srgbClr val="B4DCFF"/>
        </a:accent1>
        <a:accent2>
          <a:srgbClr val="CCCCFF"/>
        </a:accent2>
        <a:accent3>
          <a:srgbClr val="FFFFFF"/>
        </a:accent3>
        <a:accent4>
          <a:srgbClr val="2A56AE"/>
        </a:accent4>
        <a:accent5>
          <a:srgbClr val="D6EB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ue Strands Design Template 5">
        <a:dk1>
          <a:srgbClr val="808080"/>
        </a:dk1>
        <a:lt1>
          <a:srgbClr val="FFFFD9"/>
        </a:lt1>
        <a:dk2>
          <a:srgbClr val="3366CC"/>
        </a:dk2>
        <a:lt2>
          <a:srgbClr val="777777"/>
        </a:lt2>
        <a:accent1>
          <a:srgbClr val="EBEECA"/>
        </a:accent1>
        <a:accent2>
          <a:srgbClr val="99CCFF"/>
        </a:accent2>
        <a:accent3>
          <a:srgbClr val="FFFFE9"/>
        </a:accent3>
        <a:accent4>
          <a:srgbClr val="6C6C6C"/>
        </a:accent4>
        <a:accent5>
          <a:srgbClr val="F3F5E1"/>
        </a:accent5>
        <a:accent6>
          <a:srgbClr val="8AB9E7"/>
        </a:accent6>
        <a:hlink>
          <a:srgbClr val="2901BB"/>
        </a:hlink>
        <a:folHlink>
          <a:srgbClr val="FF7500"/>
        </a:folHlink>
      </a:clrScheme>
      <a:clrMap bg1="lt1" tx1="dk1" bg2="lt2" tx2="dk2" accent1="accent1" accent2="accent2" accent3="accent3" accent4="accent4" accent5="accent5" accent6="accent6" hlink="hlink" folHlink="folHlink"/>
    </a:extraClrScheme>
    <a:extraClrScheme>
      <a:clrScheme name="Blue Strands Design Template 6">
        <a:dk1>
          <a:srgbClr val="3366CC"/>
        </a:dk1>
        <a:lt1>
          <a:srgbClr val="008080"/>
        </a:lt1>
        <a:dk2>
          <a:srgbClr val="3399FF"/>
        </a:dk2>
        <a:lt2>
          <a:srgbClr val="005A58"/>
        </a:lt2>
        <a:accent1>
          <a:srgbClr val="8BC2FF"/>
        </a:accent1>
        <a:accent2>
          <a:srgbClr val="FFFFCC"/>
        </a:accent2>
        <a:accent3>
          <a:srgbClr val="AAC0C0"/>
        </a:accent3>
        <a:accent4>
          <a:srgbClr val="2A56AE"/>
        </a:accent4>
        <a:accent5>
          <a:srgbClr val="C4DDFF"/>
        </a:accent5>
        <a:accent6>
          <a:srgbClr val="E7E7B9"/>
        </a:accent6>
        <a:hlink>
          <a:srgbClr val="990000"/>
        </a:hlink>
        <a:folHlink>
          <a:srgbClr val="0066FF"/>
        </a:folHlink>
      </a:clrScheme>
      <a:clrMap bg1="lt1" tx1="dk1" bg2="lt2" tx2="dk2" accent1="accent1" accent2="accent2" accent3="accent3" accent4="accent4" accent5="accent5" accent6="accent6" hlink="hlink" folHlink="folHlink"/>
    </a:extraClrScheme>
    <a:extraClrScheme>
      <a:clrScheme name="Blue Strands Design Template 7">
        <a:dk1>
          <a:srgbClr val="666666"/>
        </a:dk1>
        <a:lt1>
          <a:srgbClr val="666699"/>
        </a:lt1>
        <a:dk2>
          <a:srgbClr val="99CCFF"/>
        </a:dk2>
        <a:lt2>
          <a:srgbClr val="3E3E5C"/>
        </a:lt2>
        <a:accent1>
          <a:srgbClr val="D2D2D2"/>
        </a:accent1>
        <a:accent2>
          <a:srgbClr val="8DC6FF"/>
        </a:accent2>
        <a:accent3>
          <a:srgbClr val="B8B8CA"/>
        </a:accent3>
        <a:accent4>
          <a:srgbClr val="565656"/>
        </a:accent4>
        <a:accent5>
          <a:srgbClr val="E5E5E5"/>
        </a:accent5>
        <a:accent6>
          <a:srgbClr val="7FB3E7"/>
        </a:accent6>
        <a:hlink>
          <a:srgbClr val="0066FF"/>
        </a:hlink>
        <a:folHlink>
          <a:srgbClr val="FF9933"/>
        </a:folHlink>
      </a:clrScheme>
      <a:clrMap bg1="lt1" tx1="dk1" bg2="lt2" tx2="dk2" accent1="accent1" accent2="accent2" accent3="accent3" accent4="accent4" accent5="accent5" accent6="accent6" hlink="hlink" folHlink="folHlink"/>
    </a:extraClrScheme>
    <a:extraClrScheme>
      <a:clrScheme name="Blue Strands Design Template 8">
        <a:dk1>
          <a:srgbClr val="5C1F00"/>
        </a:dk1>
        <a:lt1>
          <a:srgbClr val="9C3408"/>
        </a:lt1>
        <a:dk2>
          <a:srgbClr val="800000"/>
        </a:dk2>
        <a:lt2>
          <a:srgbClr val="73BCFF"/>
        </a:lt2>
        <a:accent1>
          <a:srgbClr val="D99965"/>
        </a:accent1>
        <a:accent2>
          <a:srgbClr val="3366CC"/>
        </a:accent2>
        <a:accent3>
          <a:srgbClr val="C0AAAA"/>
        </a:accent3>
        <a:accent4>
          <a:srgbClr val="852B06"/>
        </a:accent4>
        <a:accent5>
          <a:srgbClr val="E9CAB8"/>
        </a:accent5>
        <a:accent6>
          <a:srgbClr val="2D5CB9"/>
        </a:accent6>
        <a:hlink>
          <a:srgbClr val="D3EBFF"/>
        </a:hlink>
        <a:folHlink>
          <a:srgbClr val="FED3AC"/>
        </a:folHlink>
      </a:clrScheme>
      <a:clrMap bg1="dk2" tx1="lt1" bg2="dk1" tx2="lt2" accent1="accent1" accent2="accent2" accent3="accent3" accent4="accent4" accent5="accent5" accent6="accent6" hlink="hlink" folHlink="folHlink"/>
    </a:extraClrScheme>
    <a:extraClrScheme>
      <a:clrScheme name="Blue Strands Design Template 9">
        <a:dk1>
          <a:srgbClr val="336699"/>
        </a:dk1>
        <a:lt1>
          <a:srgbClr val="1270AA"/>
        </a:lt1>
        <a:dk2>
          <a:srgbClr val="000000"/>
        </a:dk2>
        <a:lt2>
          <a:srgbClr val="66CCFF"/>
        </a:lt2>
        <a:accent1>
          <a:srgbClr val="AAE1FA"/>
        </a:accent1>
        <a:accent2>
          <a:srgbClr val="0033CC"/>
        </a:accent2>
        <a:accent3>
          <a:srgbClr val="AAAAAA"/>
        </a:accent3>
        <a:accent4>
          <a:srgbClr val="0E5F91"/>
        </a:accent4>
        <a:accent5>
          <a:srgbClr val="D2EEFC"/>
        </a:accent5>
        <a:accent6>
          <a:srgbClr val="002DB9"/>
        </a:accent6>
        <a:hlink>
          <a:srgbClr val="FF7500"/>
        </a:hlink>
        <a:folHlink>
          <a:srgbClr val="0066FF"/>
        </a:folHlink>
      </a:clrScheme>
      <a:clrMap bg1="dk2" tx1="lt1" bg2="dk1" tx2="lt2" accent1="accent1" accent2="accent2" accent3="accent3" accent4="accent4" accent5="accent5" accent6="accent6" hlink="hlink" folHlink="folHlink"/>
    </a:extraClrScheme>
    <a:extraClrScheme>
      <a:clrScheme name="Blue Strands Design Template 10">
        <a:dk1>
          <a:srgbClr val="003366"/>
        </a:dk1>
        <a:lt1>
          <a:srgbClr val="A9A9A9"/>
        </a:lt1>
        <a:dk2>
          <a:srgbClr val="000099"/>
        </a:dk2>
        <a:lt2>
          <a:srgbClr val="66CCFF"/>
        </a:lt2>
        <a:accent1>
          <a:srgbClr val="336699"/>
        </a:accent1>
        <a:accent2>
          <a:srgbClr val="3333FF"/>
        </a:accent2>
        <a:accent3>
          <a:srgbClr val="AAAACA"/>
        </a:accent3>
        <a:accent4>
          <a:srgbClr val="909090"/>
        </a:accent4>
        <a:accent5>
          <a:srgbClr val="ADB8CA"/>
        </a:accent5>
        <a:accent6>
          <a:srgbClr val="2D2DE7"/>
        </a:accent6>
        <a:hlink>
          <a:srgbClr val="66CCFF"/>
        </a:hlink>
        <a:folHlink>
          <a:srgbClr val="FF990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Custom Design">
  <a:themeElements>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fontScheme name="1_Custom Design">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alpha val="50000"/>
          </a:schemeClr>
        </a:solidFill>
        <a:ln w="76200" cap="flat" cmpd="sng" algn="ctr">
          <a:solidFill>
            <a:srgbClr val="FF3300"/>
          </a:solidFill>
          <a:prstDash val="solid"/>
          <a:round/>
          <a:headEnd type="none" w="med" len="med"/>
          <a:tailEnd type="triangle" w="lg" len="lg"/>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spAutoFit/>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alpha val="50000"/>
          </a:schemeClr>
        </a:solidFill>
        <a:ln w="76200" cap="flat" cmpd="sng" algn="ctr">
          <a:solidFill>
            <a:srgbClr val="FF3300"/>
          </a:solidFill>
          <a:prstDash val="solid"/>
          <a:round/>
          <a:headEnd type="none" w="med" len="med"/>
          <a:tailEnd type="triangle" w="lg" len="lg"/>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spAutoFit/>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1_Custom Design 13">
        <a:dk1>
          <a:srgbClr val="000000"/>
        </a:dk1>
        <a:lt1>
          <a:srgbClr val="DEF6F1"/>
        </a:lt1>
        <a:dk2>
          <a:srgbClr val="000000"/>
        </a:dk2>
        <a:lt2>
          <a:srgbClr val="969696"/>
        </a:lt2>
        <a:accent1>
          <a:srgbClr val="E6E6E6"/>
        </a:accent1>
        <a:accent2>
          <a:srgbClr val="8DC6FF"/>
        </a:accent2>
        <a:accent3>
          <a:srgbClr val="ECFAF7"/>
        </a:accent3>
        <a:accent4>
          <a:srgbClr val="000000"/>
        </a:accent4>
        <a:accent5>
          <a:srgbClr val="F0F0F0"/>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14">
        <a:dk1>
          <a:srgbClr val="000000"/>
        </a:dk1>
        <a:lt1>
          <a:srgbClr val="FFFFFF"/>
        </a:lt1>
        <a:dk2>
          <a:srgbClr val="000000"/>
        </a:dk2>
        <a:lt2>
          <a:srgbClr val="808080"/>
        </a:lt2>
        <a:accent1>
          <a:srgbClr val="B4DCFF"/>
        </a:accent1>
        <a:accent2>
          <a:srgbClr val="CCCCFF"/>
        </a:accent2>
        <a:accent3>
          <a:srgbClr val="FFFFFF"/>
        </a:accent3>
        <a:accent4>
          <a:srgbClr val="000000"/>
        </a:accent4>
        <a:accent5>
          <a:srgbClr val="D6EB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15">
        <a:dk1>
          <a:srgbClr val="000000"/>
        </a:dk1>
        <a:lt1>
          <a:srgbClr val="FFFFD9"/>
        </a:lt1>
        <a:dk2>
          <a:srgbClr val="000000"/>
        </a:dk2>
        <a:lt2>
          <a:srgbClr val="777777"/>
        </a:lt2>
        <a:accent1>
          <a:srgbClr val="EBEECA"/>
        </a:accent1>
        <a:accent2>
          <a:srgbClr val="DBFF75"/>
        </a:accent2>
        <a:accent3>
          <a:srgbClr val="FFFFE9"/>
        </a:accent3>
        <a:accent4>
          <a:srgbClr val="000000"/>
        </a:accent4>
        <a:accent5>
          <a:srgbClr val="F3F5E1"/>
        </a:accent5>
        <a:accent6>
          <a:srgbClr val="C6E769"/>
        </a:accent6>
        <a:hlink>
          <a:srgbClr val="8FA418"/>
        </a:hlink>
        <a:folHlink>
          <a:srgbClr val="FF7500"/>
        </a:folHlink>
      </a:clrScheme>
      <a:clrMap bg1="lt1" tx1="dk1" bg2="lt2" tx2="dk2" accent1="accent1" accent2="accent2" accent3="accent3" accent4="accent4" accent5="accent5" accent6="accent6" hlink="hlink" folHlink="folHlink"/>
    </a:extraClrScheme>
    <a:extraClrScheme>
      <a:clrScheme name="1_Custom Design 16">
        <a:dk1>
          <a:srgbClr val="58572B"/>
        </a:dk1>
        <a:lt1>
          <a:srgbClr val="008080"/>
        </a:lt1>
        <a:dk2>
          <a:srgbClr val="FFFF99"/>
        </a:dk2>
        <a:lt2>
          <a:srgbClr val="005A58"/>
        </a:lt2>
        <a:accent1>
          <a:srgbClr val="CCCC99"/>
        </a:accent1>
        <a:accent2>
          <a:srgbClr val="FFFFCC"/>
        </a:accent2>
        <a:accent3>
          <a:srgbClr val="AAC0C0"/>
        </a:accent3>
        <a:accent4>
          <a:srgbClr val="4A4923"/>
        </a:accent4>
        <a:accent5>
          <a:srgbClr val="E2E2CA"/>
        </a:accent5>
        <a:accent6>
          <a:srgbClr val="E7E7B9"/>
        </a:accent6>
        <a:hlink>
          <a:srgbClr val="990000"/>
        </a:hlink>
        <a:folHlink>
          <a:srgbClr val="663300"/>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Shattershaft Design Template">
  <a:themeElements>
    <a:clrScheme name="Shattershaft Design Templat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fontScheme name="Shattershaft Design Template">
      <a:majorFont>
        <a:latin typeface="Arial"/>
        <a:ea typeface=""/>
        <a:cs typeface=""/>
      </a:majorFont>
      <a:minorFont>
        <a:latin typeface="Berlin Sans FB Dem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alpha val="50000"/>
          </a:schemeClr>
        </a:solidFill>
        <a:ln w="76200" cap="flat" cmpd="sng" algn="ctr">
          <a:solidFill>
            <a:srgbClr val="FF3300"/>
          </a:solidFill>
          <a:prstDash val="solid"/>
          <a:round/>
          <a:headEnd type="none" w="med" len="med"/>
          <a:tailEnd type="triangle" w="lg" len="lg"/>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spAutoFit/>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alpha val="50000"/>
          </a:schemeClr>
        </a:solidFill>
        <a:ln w="76200" cap="flat" cmpd="sng" algn="ctr">
          <a:solidFill>
            <a:srgbClr val="FF3300"/>
          </a:solidFill>
          <a:prstDash val="solid"/>
          <a:round/>
          <a:headEnd type="none" w="med" len="med"/>
          <a:tailEnd type="triangle" w="lg" len="lg"/>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spAutoFit/>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charset="0"/>
          </a:defRPr>
        </a:defPPr>
      </a:lstStyle>
    </a:lnDef>
  </a:objectDefaults>
  <a:extraClrSchemeLst>
    <a:extraClrScheme>
      <a:clrScheme name="Shattershaft Design Templa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Shattershaft Design Templat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Shattershaft Design Templat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Shattershaft Design Templat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Shattershaft Design Templat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Shattershaft Design Templat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Shattershaft Design Templat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Shattershaft Design Templat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Shattershaft Design Templat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Shattershaft Design Templat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Shattershaft Design Templat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Shattershaft Design Templat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Shattershaft Design Template 13">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Point of Reference Design Template">
  <a:themeElements>
    <a:clrScheme name="Point of Reference Design Template 12">
      <a:dk1>
        <a:srgbClr val="09817E"/>
      </a:dk1>
      <a:lt1>
        <a:srgbClr val="FFFFFF"/>
      </a:lt1>
      <a:dk2>
        <a:srgbClr val="0281BA"/>
      </a:dk2>
      <a:lt2>
        <a:srgbClr val="808080"/>
      </a:lt2>
      <a:accent1>
        <a:srgbClr val="BBE0E3"/>
      </a:accent1>
      <a:accent2>
        <a:srgbClr val="333399"/>
      </a:accent2>
      <a:accent3>
        <a:srgbClr val="FFFFFF"/>
      </a:accent3>
      <a:accent4>
        <a:srgbClr val="066D6B"/>
      </a:accent4>
      <a:accent5>
        <a:srgbClr val="DAEDEF"/>
      </a:accent5>
      <a:accent6>
        <a:srgbClr val="2D2D8A"/>
      </a:accent6>
      <a:hlink>
        <a:srgbClr val="009999"/>
      </a:hlink>
      <a:folHlink>
        <a:srgbClr val="99CC00"/>
      </a:folHlink>
    </a:clrScheme>
    <a:fontScheme name="Point of Reference Design Template">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alpha val="50000"/>
          </a:schemeClr>
        </a:solidFill>
        <a:ln w="76200" cap="flat" cmpd="sng" algn="ctr">
          <a:solidFill>
            <a:srgbClr val="FF3300"/>
          </a:solidFill>
          <a:prstDash val="solid"/>
          <a:round/>
          <a:headEnd type="none" w="med" len="med"/>
          <a:tailEnd type="triangle" w="lg" len="lg"/>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spAutoFit/>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alpha val="50000"/>
          </a:schemeClr>
        </a:solidFill>
        <a:ln w="76200" cap="flat" cmpd="sng" algn="ctr">
          <a:solidFill>
            <a:srgbClr val="FF3300"/>
          </a:solidFill>
          <a:prstDash val="solid"/>
          <a:round/>
          <a:headEnd type="none" w="med" len="med"/>
          <a:tailEnd type="triangle" w="lg" len="lg"/>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spAutoFit/>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charset="0"/>
          </a:defRPr>
        </a:defPPr>
      </a:lstStyle>
    </a:lnDef>
  </a:objectDefaults>
  <a:extraClrSchemeLst>
    <a:extraClrScheme>
      <a:clrScheme name="Point of Reference Design Template 1">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Point of Reference Design Template 2">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Point of Reference Design Template 3">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Point of Reference Design Template 4">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Point of Reference Design Template 5">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Point of Reference Design Template 6">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Point of Reference Design Template 7">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Point of Reference Design Template 8">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Point of Reference Design Template 9">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Point of Reference Design Template 10">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Point of Reference Design Template 11">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Point of Reference Design Template 12">
        <a:dk1>
          <a:srgbClr val="09817E"/>
        </a:dk1>
        <a:lt1>
          <a:srgbClr val="FFFFFF"/>
        </a:lt1>
        <a:dk2>
          <a:srgbClr val="0281BA"/>
        </a:dk2>
        <a:lt2>
          <a:srgbClr val="808080"/>
        </a:lt2>
        <a:accent1>
          <a:srgbClr val="BBE0E3"/>
        </a:accent1>
        <a:accent2>
          <a:srgbClr val="333399"/>
        </a:accent2>
        <a:accent3>
          <a:srgbClr val="FFFFFF"/>
        </a:accent3>
        <a:accent4>
          <a:srgbClr val="066D6B"/>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Sheet Lightning Design Template">
  <a:themeElements>
    <a:clrScheme name="Sheet Lightning Design Template 13">
      <a:dk1>
        <a:srgbClr val="993300"/>
      </a:dk1>
      <a:lt1>
        <a:srgbClr val="CCECFF"/>
      </a:lt1>
      <a:dk2>
        <a:srgbClr val="817227"/>
      </a:dk2>
      <a:lt2>
        <a:srgbClr val="5C1F00"/>
      </a:lt2>
      <a:accent1>
        <a:srgbClr val="FF9999"/>
      </a:accent1>
      <a:accent2>
        <a:srgbClr val="BE7960"/>
      </a:accent2>
      <a:accent3>
        <a:srgbClr val="E2F4FF"/>
      </a:accent3>
      <a:accent4>
        <a:srgbClr val="822A00"/>
      </a:accent4>
      <a:accent5>
        <a:srgbClr val="FFCACA"/>
      </a:accent5>
      <a:accent6>
        <a:srgbClr val="AC6D56"/>
      </a:accent6>
      <a:hlink>
        <a:srgbClr val="FFFF99"/>
      </a:hlink>
      <a:folHlink>
        <a:srgbClr val="9A7612"/>
      </a:folHlink>
    </a:clrScheme>
    <a:fontScheme name="Sheet Lightning Design Template">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alpha val="50000"/>
          </a:schemeClr>
        </a:solidFill>
        <a:ln w="76200" cap="flat" cmpd="sng" algn="ctr">
          <a:solidFill>
            <a:srgbClr val="FF3300"/>
          </a:solidFill>
          <a:prstDash val="solid"/>
          <a:round/>
          <a:headEnd type="none" w="med" len="med"/>
          <a:tailEnd type="triangle" w="lg" len="lg"/>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spAutoFit/>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alpha val="50000"/>
          </a:schemeClr>
        </a:solidFill>
        <a:ln w="76200" cap="flat" cmpd="sng" algn="ctr">
          <a:solidFill>
            <a:srgbClr val="FF3300"/>
          </a:solidFill>
          <a:prstDash val="solid"/>
          <a:round/>
          <a:headEnd type="none" w="med" len="med"/>
          <a:tailEnd type="triangle" w="lg" len="lg"/>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spAutoFit/>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charset="0"/>
          </a:defRPr>
        </a:defPPr>
      </a:lstStyle>
    </a:lnDef>
  </a:objectDefaults>
  <a:extraClrSchemeLst>
    <a:extraClrScheme>
      <a:clrScheme name="Sheet Lightning Design Template 1">
        <a:dk1>
          <a:srgbClr val="3366CC"/>
        </a:dk1>
        <a:lt1>
          <a:srgbClr val="33CCFF"/>
        </a:lt1>
        <a:dk2>
          <a:srgbClr val="FFFFFF"/>
        </a:dk2>
        <a:lt2>
          <a:srgbClr val="3E3E5C"/>
        </a:lt2>
        <a:accent1>
          <a:srgbClr val="5F9FCB"/>
        </a:accent1>
        <a:accent2>
          <a:srgbClr val="0099FF"/>
        </a:accent2>
        <a:accent3>
          <a:srgbClr val="ADE2FF"/>
        </a:accent3>
        <a:accent4>
          <a:srgbClr val="2A56AE"/>
        </a:accent4>
        <a:accent5>
          <a:srgbClr val="B6CDE2"/>
        </a:accent5>
        <a:accent6>
          <a:srgbClr val="008AE7"/>
        </a:accent6>
        <a:hlink>
          <a:srgbClr val="CCECFF"/>
        </a:hlink>
        <a:folHlink>
          <a:srgbClr val="FFFFFF"/>
        </a:folHlink>
      </a:clrScheme>
      <a:clrMap bg1="lt1" tx1="dk1" bg2="lt2" tx2="dk2" accent1="accent1" accent2="accent2" accent3="accent3" accent4="accent4" accent5="accent5" accent6="accent6" hlink="hlink" folHlink="folHlink"/>
    </a:extraClrScheme>
    <a:extraClrScheme>
      <a:clrScheme name="Sheet Lightning Design Template 2">
        <a:dk1>
          <a:srgbClr val="006699"/>
        </a:dk1>
        <a:lt1>
          <a:srgbClr val="686B5D"/>
        </a:lt1>
        <a:dk2>
          <a:srgbClr val="D1D1CB"/>
        </a:dk2>
        <a:lt2>
          <a:srgbClr val="777777"/>
        </a:lt2>
        <a:accent1>
          <a:srgbClr val="909082"/>
        </a:accent1>
        <a:accent2>
          <a:srgbClr val="809EA8"/>
        </a:accent2>
        <a:accent3>
          <a:srgbClr val="B9BAB6"/>
        </a:accent3>
        <a:accent4>
          <a:srgbClr val="005682"/>
        </a:accent4>
        <a:accent5>
          <a:srgbClr val="C6C6C1"/>
        </a:accent5>
        <a:accent6>
          <a:srgbClr val="738F98"/>
        </a:accent6>
        <a:hlink>
          <a:srgbClr val="FFCC66"/>
        </a:hlink>
        <a:folHlink>
          <a:srgbClr val="E9DCB9"/>
        </a:folHlink>
      </a:clrScheme>
      <a:clrMap bg1="lt1" tx1="dk1" bg2="lt2" tx2="dk2" accent1="accent1" accent2="accent2" accent3="accent3" accent4="accent4" accent5="accent5" accent6="accent6" hlink="hlink" folHlink="folHlink"/>
    </a:extraClrScheme>
    <a:extraClrScheme>
      <a:clrScheme name="Sheet Lightning Design Template 3">
        <a:dk1>
          <a:srgbClr val="0000CC"/>
        </a:dk1>
        <a:lt1>
          <a:srgbClr val="33CCCC"/>
        </a:lt1>
        <a:dk2>
          <a:srgbClr val="CCFFFF"/>
        </a:dk2>
        <a:lt2>
          <a:srgbClr val="003366"/>
        </a:lt2>
        <a:accent1>
          <a:srgbClr val="0099CC"/>
        </a:accent1>
        <a:accent2>
          <a:srgbClr val="00B000"/>
        </a:accent2>
        <a:accent3>
          <a:srgbClr val="ADE2E2"/>
        </a:accent3>
        <a:accent4>
          <a:srgbClr val="0000AE"/>
        </a:accent4>
        <a:accent5>
          <a:srgbClr val="AACAE2"/>
        </a:accent5>
        <a:accent6>
          <a:srgbClr val="009F00"/>
        </a:accent6>
        <a:hlink>
          <a:srgbClr val="66CCFF"/>
        </a:hlink>
        <a:folHlink>
          <a:srgbClr val="EAEAEA"/>
        </a:folHlink>
      </a:clrScheme>
      <a:clrMap bg1="lt1" tx1="dk1" bg2="lt2" tx2="dk2" accent1="accent1" accent2="accent2" accent3="accent3" accent4="accent4" accent5="accent5" accent6="accent6" hlink="hlink" folHlink="folHlink"/>
    </a:extraClrScheme>
    <a:extraClrScheme>
      <a:clrScheme name="Sheet Lightning Design Template 4">
        <a:dk1>
          <a:srgbClr val="003366"/>
        </a:dk1>
        <a:lt1>
          <a:srgbClr val="336699"/>
        </a:lt1>
        <a:dk2>
          <a:srgbClr val="62584E"/>
        </a:dk2>
        <a:lt2>
          <a:srgbClr val="336699"/>
        </a:lt2>
        <a:accent1>
          <a:srgbClr val="3D7AB7"/>
        </a:accent1>
        <a:accent2>
          <a:srgbClr val="468A4B"/>
        </a:accent2>
        <a:accent3>
          <a:srgbClr val="ADB8CA"/>
        </a:accent3>
        <a:accent4>
          <a:srgbClr val="002A56"/>
        </a:accent4>
        <a:accent5>
          <a:srgbClr val="AFBED8"/>
        </a:accent5>
        <a:accent6>
          <a:srgbClr val="3F7D43"/>
        </a:accent6>
        <a:hlink>
          <a:srgbClr val="66CCFF"/>
        </a:hlink>
        <a:folHlink>
          <a:srgbClr val="F0E500"/>
        </a:folHlink>
      </a:clrScheme>
      <a:clrMap bg1="lt1" tx1="dk1" bg2="lt2" tx2="dk2" accent1="accent1" accent2="accent2" accent3="accent3" accent4="accent4" accent5="accent5" accent6="accent6" hlink="hlink" folHlink="folHlink"/>
    </a:extraClrScheme>
    <a:extraClrScheme>
      <a:clrScheme name="Sheet Lightning Design Template 5">
        <a:dk1>
          <a:srgbClr val="000000"/>
        </a:dk1>
        <a:lt1>
          <a:srgbClr val="FFFFFF"/>
        </a:lt1>
        <a:dk2>
          <a:srgbClr val="FF66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Sheet Lightning Design Template 6">
        <a:dk1>
          <a:srgbClr val="000000"/>
        </a:dk1>
        <a:lt1>
          <a:srgbClr val="DEF6F1"/>
        </a:lt1>
        <a:dk2>
          <a:srgbClr val="23607B"/>
        </a:dk2>
        <a:lt2>
          <a:srgbClr val="969696"/>
        </a:lt2>
        <a:accent1>
          <a:srgbClr val="FFFFFF"/>
        </a:accent1>
        <a:accent2>
          <a:srgbClr val="8DC6FF"/>
        </a:accent2>
        <a:accent3>
          <a:srgbClr val="ECFAF7"/>
        </a:accent3>
        <a:accent4>
          <a:srgbClr val="000000"/>
        </a:accent4>
        <a:accent5>
          <a:srgbClr val="FFFFFF"/>
        </a:accent5>
        <a:accent6>
          <a:srgbClr val="7FB3E7"/>
        </a:accent6>
        <a:hlink>
          <a:srgbClr val="008BAC"/>
        </a:hlink>
        <a:folHlink>
          <a:srgbClr val="00A800"/>
        </a:folHlink>
      </a:clrScheme>
      <a:clrMap bg1="lt1" tx1="dk1" bg2="lt2" tx2="dk2" accent1="accent1" accent2="accent2" accent3="accent3" accent4="accent4" accent5="accent5" accent6="accent6" hlink="hlink" folHlink="folHlink"/>
    </a:extraClrScheme>
    <a:extraClrScheme>
      <a:clrScheme name="Sheet Lightning Design Template 7">
        <a:dk1>
          <a:srgbClr val="000000"/>
        </a:dk1>
        <a:lt1>
          <a:srgbClr val="FFFFD9"/>
        </a:lt1>
        <a:dk2>
          <a:srgbClr val="BF3737"/>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Sheet Lightning Design Template 8">
        <a:dk1>
          <a:srgbClr val="000000"/>
        </a:dk1>
        <a:lt1>
          <a:srgbClr val="FFFFFF"/>
        </a:lt1>
        <a:dk2>
          <a:srgbClr val="FFFFFF"/>
        </a:dk2>
        <a:lt2>
          <a:srgbClr val="808080"/>
        </a:lt2>
        <a:accent1>
          <a:srgbClr val="79D7ED"/>
        </a:accent1>
        <a:accent2>
          <a:srgbClr val="CCFFFF"/>
        </a:accent2>
        <a:accent3>
          <a:srgbClr val="FFFFFF"/>
        </a:accent3>
        <a:accent4>
          <a:srgbClr val="000000"/>
        </a:accent4>
        <a:accent5>
          <a:srgbClr val="BEE8F4"/>
        </a:accent5>
        <a:accent6>
          <a:srgbClr val="B9E7E7"/>
        </a:accent6>
        <a:hlink>
          <a:srgbClr val="3333CC"/>
        </a:hlink>
        <a:folHlink>
          <a:srgbClr val="777777"/>
        </a:folHlink>
      </a:clrScheme>
      <a:clrMap bg1="lt1" tx1="dk1" bg2="lt2" tx2="dk2" accent1="accent1" accent2="accent2" accent3="accent3" accent4="accent4" accent5="accent5" accent6="accent6" hlink="hlink" folHlink="folHlink"/>
    </a:extraClrScheme>
    <a:extraClrScheme>
      <a:clrScheme name="Sheet Lightning Design Template 9">
        <a:dk1>
          <a:srgbClr val="000000"/>
        </a:dk1>
        <a:lt1>
          <a:srgbClr val="FFFFFF"/>
        </a:lt1>
        <a:dk2>
          <a:srgbClr val="FFFFFF"/>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0033CC"/>
        </a:folHlink>
      </a:clrScheme>
      <a:clrMap bg1="lt1" tx1="dk1" bg2="lt2" tx2="dk2" accent1="accent1" accent2="accent2" accent3="accent3" accent4="accent4" accent5="accent5" accent6="accent6" hlink="hlink" folHlink="folHlink"/>
    </a:extraClrScheme>
    <a:extraClrScheme>
      <a:clrScheme name="Sheet Lightning Design Template 10">
        <a:dk1>
          <a:srgbClr val="4D4D4D"/>
        </a:dk1>
        <a:lt1>
          <a:srgbClr val="008080"/>
        </a:lt1>
        <a:dk2>
          <a:srgbClr val="007086"/>
        </a:dk2>
        <a:lt2>
          <a:srgbClr val="005A58"/>
        </a:lt2>
        <a:accent1>
          <a:srgbClr val="0099B8"/>
        </a:accent1>
        <a:accent2>
          <a:srgbClr val="76C2E0"/>
        </a:accent2>
        <a:accent3>
          <a:srgbClr val="AAC0C0"/>
        </a:accent3>
        <a:accent4>
          <a:srgbClr val="404040"/>
        </a:accent4>
        <a:accent5>
          <a:srgbClr val="AACAD8"/>
        </a:accent5>
        <a:accent6>
          <a:srgbClr val="6AB0CB"/>
        </a:accent6>
        <a:hlink>
          <a:srgbClr val="00FFFF"/>
        </a:hlink>
        <a:folHlink>
          <a:srgbClr val="00FF00"/>
        </a:folHlink>
      </a:clrScheme>
      <a:clrMap bg1="lt1" tx1="dk1" bg2="lt2" tx2="dk2" accent1="accent1" accent2="accent2" accent3="accent3" accent4="accent4" accent5="accent5" accent6="accent6" hlink="hlink" folHlink="folHlink"/>
    </a:extraClrScheme>
    <a:extraClrScheme>
      <a:clrScheme name="Sheet Lightning Design Template 11">
        <a:dk1>
          <a:srgbClr val="000000"/>
        </a:dk1>
        <a:lt1>
          <a:srgbClr val="FFFFFF"/>
        </a:lt1>
        <a:dk2>
          <a:srgbClr val="5F5F5F"/>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FFFFFF"/>
        </a:folHlink>
      </a:clrScheme>
      <a:clrMap bg1="lt1" tx1="dk1" bg2="lt2" tx2="dk2" accent1="accent1" accent2="accent2" accent3="accent3" accent4="accent4" accent5="accent5" accent6="accent6" hlink="hlink" folHlink="folHlink"/>
    </a:extraClrScheme>
    <a:extraClrScheme>
      <a:clrScheme name="Sheet Lightning Design Template 12">
        <a:dk1>
          <a:srgbClr val="003399"/>
        </a:dk1>
        <a:lt1>
          <a:srgbClr val="8E6C42"/>
        </a:lt1>
        <a:dk2>
          <a:srgbClr val="8A6426"/>
        </a:dk2>
        <a:lt2>
          <a:srgbClr val="2D2015"/>
        </a:lt2>
        <a:accent1>
          <a:srgbClr val="739EA3"/>
        </a:accent1>
        <a:accent2>
          <a:srgbClr val="8F5F2F"/>
        </a:accent2>
        <a:accent3>
          <a:srgbClr val="C6BAB0"/>
        </a:accent3>
        <a:accent4>
          <a:srgbClr val="002A82"/>
        </a:accent4>
        <a:accent5>
          <a:srgbClr val="BCCCCE"/>
        </a:accent5>
        <a:accent6>
          <a:srgbClr val="81552A"/>
        </a:accent6>
        <a:hlink>
          <a:srgbClr val="CCB400"/>
        </a:hlink>
        <a:folHlink>
          <a:srgbClr val="CCCC00"/>
        </a:folHlink>
      </a:clrScheme>
      <a:clrMap bg1="lt1" tx1="dk1" bg2="lt2" tx2="dk2" accent1="accent1" accent2="accent2" accent3="accent3" accent4="accent4" accent5="accent5" accent6="accent6" hlink="hlink" folHlink="folHlink"/>
    </a:extraClrScheme>
    <a:extraClrScheme>
      <a:clrScheme name="Sheet Lightning Design Template 13">
        <a:dk1>
          <a:srgbClr val="993300"/>
        </a:dk1>
        <a:lt1>
          <a:srgbClr val="CCECFF"/>
        </a:lt1>
        <a:dk2>
          <a:srgbClr val="817227"/>
        </a:dk2>
        <a:lt2>
          <a:srgbClr val="5C1F00"/>
        </a:lt2>
        <a:accent1>
          <a:srgbClr val="FF9999"/>
        </a:accent1>
        <a:accent2>
          <a:srgbClr val="BE7960"/>
        </a:accent2>
        <a:accent3>
          <a:srgbClr val="E2F4FF"/>
        </a:accent3>
        <a:accent4>
          <a:srgbClr val="822A00"/>
        </a:accent4>
        <a:accent5>
          <a:srgbClr val="FFCACA"/>
        </a:accent5>
        <a:accent6>
          <a:srgbClr val="AC6D56"/>
        </a:accent6>
        <a:hlink>
          <a:srgbClr val="FFFF99"/>
        </a:hlink>
        <a:folHlink>
          <a:srgbClr val="9A7612"/>
        </a:folHlink>
      </a:clrScheme>
      <a:clrMap bg1="lt1" tx1="dk1" bg2="lt2" tx2="dk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Sheet Lightning Design Template 6">
    <a:dk1>
      <a:srgbClr val="000000"/>
    </a:dk1>
    <a:lt1>
      <a:srgbClr val="DEF6F1"/>
    </a:lt1>
    <a:dk2>
      <a:srgbClr val="23607B"/>
    </a:dk2>
    <a:lt2>
      <a:srgbClr val="969696"/>
    </a:lt2>
    <a:accent1>
      <a:srgbClr val="FFFFFF"/>
    </a:accent1>
    <a:accent2>
      <a:srgbClr val="8DC6FF"/>
    </a:accent2>
    <a:accent3>
      <a:srgbClr val="ECFAF7"/>
    </a:accent3>
    <a:accent4>
      <a:srgbClr val="000000"/>
    </a:accent4>
    <a:accent5>
      <a:srgbClr val="FFFFFF"/>
    </a:accent5>
    <a:accent6>
      <a:srgbClr val="7FB3E7"/>
    </a:accent6>
    <a:hlink>
      <a:srgbClr val="008BAC"/>
    </a:hlink>
    <a:folHlink>
      <a:srgbClr val="00A800"/>
    </a:folHlink>
  </a:clrScheme>
</a:themeOverride>
</file>

<file path=docProps/app.xml><?xml version="1.0" encoding="utf-8"?>
<Properties xmlns="http://schemas.openxmlformats.org/officeDocument/2006/extended-properties" xmlns:vt="http://schemas.openxmlformats.org/officeDocument/2006/docPropsVTypes">
  <Template>Blue Strands Design Template</Template>
  <TotalTime>964</TotalTime>
  <Words>1367</Words>
  <Application>Microsoft Office PowerPoint</Application>
  <PresentationFormat>On-screen Show (4:3)</PresentationFormat>
  <Paragraphs>169</Paragraphs>
  <Slides>31</Slides>
  <Notes>20</Notes>
  <HiddenSlides>1</HiddenSlides>
  <MMClips>0</MMClips>
  <ScaleCrop>false</ScaleCrop>
  <HeadingPairs>
    <vt:vector size="6" baseType="variant">
      <vt:variant>
        <vt:lpstr>Fonts Used</vt:lpstr>
      </vt:variant>
      <vt:variant>
        <vt:i4>10</vt:i4>
      </vt:variant>
      <vt:variant>
        <vt:lpstr>Theme</vt:lpstr>
      </vt:variant>
      <vt:variant>
        <vt:i4>5</vt:i4>
      </vt:variant>
      <vt:variant>
        <vt:lpstr>Slide Titles</vt:lpstr>
      </vt:variant>
      <vt:variant>
        <vt:i4>31</vt:i4>
      </vt:variant>
    </vt:vector>
  </HeadingPairs>
  <TitlesOfParts>
    <vt:vector size="46" baseType="lpstr">
      <vt:lpstr>Arial</vt:lpstr>
      <vt:lpstr>Times New Roman</vt:lpstr>
      <vt:lpstr>Gill Sans Ultra Bold</vt:lpstr>
      <vt:lpstr>Aharoni</vt:lpstr>
      <vt:lpstr>Calibri</vt:lpstr>
      <vt:lpstr>Bell Gothic Std Light</vt:lpstr>
      <vt:lpstr>Berlin Sans FB Demi</vt:lpstr>
      <vt:lpstr>Impact</vt:lpstr>
      <vt:lpstr>Arial Rounded MT Bold</vt:lpstr>
      <vt:lpstr>Arial Black</vt:lpstr>
      <vt:lpstr>Blue Strands Design Template</vt:lpstr>
      <vt:lpstr>1_Custom Design</vt:lpstr>
      <vt:lpstr>Shattershaft Design Template</vt:lpstr>
      <vt:lpstr>Point of Reference Design Template</vt:lpstr>
      <vt:lpstr>Sheet Lightning Design Template</vt:lpstr>
      <vt:lpstr>PowerPoint Presentation</vt:lpstr>
      <vt:lpstr>CONTEXT of JESUS</vt:lpstr>
      <vt:lpstr>CONTEXT of JESUS</vt:lpstr>
      <vt:lpstr>TWO TYPES OF PEOPLE DESCRIBED:</vt:lpstr>
      <vt:lpstr>FIRST PERSON</vt:lpstr>
      <vt:lpstr>PowerPoint Presentation</vt:lpstr>
      <vt:lpstr>PowerPoint Presentation</vt:lpstr>
      <vt:lpstr>RECALL</vt:lpstr>
      <vt:lpstr>PowerPoint Presentation</vt:lpstr>
      <vt:lpstr>TESTING A HASTY RESOLVE</vt:lpstr>
      <vt:lpstr>FOXES, BIRDS &amp; THE SON</vt:lpstr>
      <vt:lpstr>FOXES, BIRDS &amp; THE SON</vt:lpstr>
      <vt:lpstr>THE LORD’S EXAMPLE:</vt:lpstr>
      <vt:lpstr>HAVING  NO PLACE  TO LAY HIS HEAD</vt:lpstr>
      <vt:lpstr>Divine Commentary</vt:lpstr>
      <vt:lpstr>To Those “Hasty” Scribes Today</vt:lpstr>
      <vt:lpstr>PowerPoint Presentation</vt:lpstr>
      <vt:lpstr>PowerPoint Presentation</vt:lpstr>
      <vt:lpstr>THE LORD’S ANSWER:</vt:lpstr>
      <vt:lpstr>THE LORD’S ANSWER:</vt:lpstr>
      <vt:lpstr>POINT:</vt:lpstr>
      <vt:lpstr>NOTE 10 COMMANDMENTS</vt:lpstr>
      <vt:lpstr>NOTE 10 COMMANDMENTS</vt:lpstr>
      <vt:lpstr>THE NAZARITE</vt:lpstr>
      <vt:lpstr>THE HIGH PRIEST</vt:lpstr>
      <vt:lpstr>THE DISCIPLE OF CHRIST</vt:lpstr>
      <vt:lpstr>LUKE 14:26</vt:lpstr>
      <vt:lpstr>MATTHEW 6:33</vt:lpstr>
      <vt:lpstr>PowerPoint Presentation</vt:lpstr>
      <vt:lpstr>UNTIL DEATH</vt:lpstr>
      <vt:lpstr>UNTIL DEATH</vt:lpstr>
    </vt:vector>
  </TitlesOfParts>
  <Company>Church of Christ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Photo Album</dc:title>
  <dc:creator>Steven J. Wallace</dc:creator>
  <cp:lastModifiedBy>Steven J. Wallace</cp:lastModifiedBy>
  <cp:revision>48</cp:revision>
  <dcterms:created xsi:type="dcterms:W3CDTF">2004-01-16T02:13:41Z</dcterms:created>
  <dcterms:modified xsi:type="dcterms:W3CDTF">2015-11-14T18:34:38Z</dcterms:modified>
</cp:coreProperties>
</file>